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826" r:id="rId1"/>
  </p:sldMasterIdLst>
  <p:notesMasterIdLst>
    <p:notesMasterId r:id="rId76"/>
  </p:notesMasterIdLst>
  <p:handoutMasterIdLst>
    <p:handoutMasterId r:id="rId77"/>
  </p:handoutMasterIdLst>
  <p:sldIdLst>
    <p:sldId id="650" r:id="rId2"/>
    <p:sldId id="776" r:id="rId3"/>
    <p:sldId id="717" r:id="rId4"/>
    <p:sldId id="779" r:id="rId5"/>
    <p:sldId id="780" r:id="rId6"/>
    <p:sldId id="732" r:id="rId7"/>
    <p:sldId id="734" r:id="rId8"/>
    <p:sldId id="359" r:id="rId9"/>
    <p:sldId id="549" r:id="rId10"/>
    <p:sldId id="788" r:id="rId11"/>
    <p:sldId id="783" r:id="rId12"/>
    <p:sldId id="735" r:id="rId13"/>
    <p:sldId id="784" r:id="rId14"/>
    <p:sldId id="791" r:id="rId15"/>
    <p:sldId id="787" r:id="rId16"/>
    <p:sldId id="806" r:id="rId17"/>
    <p:sldId id="736" r:id="rId18"/>
    <p:sldId id="760" r:id="rId19"/>
    <p:sldId id="785" r:id="rId20"/>
    <p:sldId id="737" r:id="rId21"/>
    <p:sldId id="762" r:id="rId22"/>
    <p:sldId id="781" r:id="rId23"/>
    <p:sldId id="813" r:id="rId24"/>
    <p:sldId id="738" r:id="rId25"/>
    <p:sldId id="790" r:id="rId26"/>
    <p:sldId id="792" r:id="rId27"/>
    <p:sldId id="793" r:id="rId28"/>
    <p:sldId id="534" r:id="rId29"/>
    <p:sldId id="814" r:id="rId30"/>
    <p:sldId id="815" r:id="rId31"/>
    <p:sldId id="811" r:id="rId32"/>
    <p:sldId id="742" r:id="rId33"/>
    <p:sldId id="743" r:id="rId34"/>
    <p:sldId id="795" r:id="rId35"/>
    <p:sldId id="794" r:id="rId36"/>
    <p:sldId id="745" r:id="rId37"/>
    <p:sldId id="746" r:id="rId38"/>
    <p:sldId id="796" r:id="rId39"/>
    <p:sldId id="749" r:id="rId40"/>
    <p:sldId id="750" r:id="rId41"/>
    <p:sldId id="751" r:id="rId42"/>
    <p:sldId id="752" r:id="rId43"/>
    <p:sldId id="797" r:id="rId44"/>
    <p:sldId id="397" r:id="rId45"/>
    <p:sldId id="800" r:id="rId46"/>
    <p:sldId id="801" r:id="rId47"/>
    <p:sldId id="803" r:id="rId48"/>
    <p:sldId id="798" r:id="rId49"/>
    <p:sldId id="766" r:id="rId50"/>
    <p:sldId id="773" r:id="rId51"/>
    <p:sldId id="774" r:id="rId52"/>
    <p:sldId id="775" r:id="rId53"/>
    <p:sldId id="799" r:id="rId54"/>
    <p:sldId id="363" r:id="rId55"/>
    <p:sldId id="693" r:id="rId56"/>
    <p:sldId id="277" r:id="rId57"/>
    <p:sldId id="789" r:id="rId58"/>
    <p:sldId id="364" r:id="rId59"/>
    <p:sldId id="365" r:id="rId60"/>
    <p:sldId id="366" r:id="rId61"/>
    <p:sldId id="367" r:id="rId62"/>
    <p:sldId id="368" r:id="rId63"/>
    <p:sldId id="810" r:id="rId64"/>
    <p:sldId id="812" r:id="rId65"/>
    <p:sldId id="807" r:id="rId66"/>
    <p:sldId id="808" r:id="rId67"/>
    <p:sldId id="804" r:id="rId68"/>
    <p:sldId id="809" r:id="rId69"/>
    <p:sldId id="300" r:id="rId70"/>
    <p:sldId id="602" r:id="rId71"/>
    <p:sldId id="605" r:id="rId72"/>
    <p:sldId id="606" r:id="rId73"/>
    <p:sldId id="805" r:id="rId74"/>
    <p:sldId id="816" r:id="rId7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1D86"/>
    <a:srgbClr val="2C86C3"/>
    <a:srgbClr val="6DA9CD"/>
    <a:srgbClr val="6299CD"/>
    <a:srgbClr val="5797A9"/>
    <a:srgbClr val="70969E"/>
    <a:srgbClr val="002853"/>
    <a:srgbClr val="82AEB6"/>
    <a:srgbClr val="142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88A086-7DE9-09A2-C12B-1B557F328E82}" v="1321" dt="2022-07-12T03:30:31.242"/>
    <p1510:client id="{5C8082EE-71F4-4066-9D18-CE786DCD412C}" v="8" dt="2022-07-05T19:03:03.291"/>
  </p1510:revLst>
</p1510:revInfo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89289" autoAdjust="0"/>
  </p:normalViewPr>
  <p:slideViewPr>
    <p:cSldViewPr snapToGrid="0">
      <p:cViewPr varScale="1">
        <p:scale>
          <a:sx n="112" d="100"/>
          <a:sy n="112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ngkai Bao" userId="2e6e7e97-d5a5-45db-93e8-93c120c6a88e" providerId="ADAL" clId="{5C8082EE-71F4-4066-9D18-CE786DCD412C}"/>
    <pc:docChg chg="undo custSel addSld modSld sldOrd">
      <pc:chgData name="Hongkai Bao" userId="2e6e7e97-d5a5-45db-93e8-93c120c6a88e" providerId="ADAL" clId="{5C8082EE-71F4-4066-9D18-CE786DCD412C}" dt="2022-07-12T11:57:51.989" v="83" actId="478"/>
      <pc:docMkLst>
        <pc:docMk/>
      </pc:docMkLst>
      <pc:sldChg chg="delSp modSp mod delAnim">
        <pc:chgData name="Hongkai Bao" userId="2e6e7e97-d5a5-45db-93e8-93c120c6a88e" providerId="ADAL" clId="{5C8082EE-71F4-4066-9D18-CE786DCD412C}" dt="2022-07-12T11:57:51.989" v="83" actId="478"/>
        <pc:sldMkLst>
          <pc:docMk/>
          <pc:sldMk cId="3651240060" sldId="650"/>
        </pc:sldMkLst>
        <pc:spChg chg="del mod">
          <ac:chgData name="Hongkai Bao" userId="2e6e7e97-d5a5-45db-93e8-93c120c6a88e" providerId="ADAL" clId="{5C8082EE-71F4-4066-9D18-CE786DCD412C}" dt="2022-07-12T11:57:51.989" v="83" actId="478"/>
          <ac:spMkLst>
            <pc:docMk/>
            <pc:sldMk cId="3651240060" sldId="650"/>
            <ac:spMk id="4" creationId="{A305E744-D7DE-2512-A6A4-4AB92B0131FE}"/>
          </ac:spMkLst>
        </pc:spChg>
      </pc:sldChg>
      <pc:sldChg chg="addSp delSp modSp new mod ord modAnim">
        <pc:chgData name="Hongkai Bao" userId="2e6e7e97-d5a5-45db-93e8-93c120c6a88e" providerId="ADAL" clId="{5C8082EE-71F4-4066-9D18-CE786DCD412C}" dt="2022-07-05T19:03:03.291" v="81"/>
        <pc:sldMkLst>
          <pc:docMk/>
          <pc:sldMk cId="54142175" sldId="813"/>
        </pc:sldMkLst>
        <pc:spChg chg="mod">
          <ac:chgData name="Hongkai Bao" userId="2e6e7e97-d5a5-45db-93e8-93c120c6a88e" providerId="ADAL" clId="{5C8082EE-71F4-4066-9D18-CE786DCD412C}" dt="2022-07-05T18:53:24.995" v="16" actId="20577"/>
          <ac:spMkLst>
            <pc:docMk/>
            <pc:sldMk cId="54142175" sldId="813"/>
            <ac:spMk id="2" creationId="{AEDDC089-D367-4C45-A835-C88EBC5130CE}"/>
          </ac:spMkLst>
        </pc:spChg>
        <pc:spChg chg="del mod">
          <ac:chgData name="Hongkai Bao" userId="2e6e7e97-d5a5-45db-93e8-93c120c6a88e" providerId="ADAL" clId="{5C8082EE-71F4-4066-9D18-CE786DCD412C}" dt="2022-07-05T18:59:01.725" v="19" actId="478"/>
          <ac:spMkLst>
            <pc:docMk/>
            <pc:sldMk cId="54142175" sldId="813"/>
            <ac:spMk id="3" creationId="{2BF3FF3A-3E10-4453-994D-9357EE7158F3}"/>
          </ac:spMkLst>
        </pc:spChg>
        <pc:spChg chg="add mod">
          <ac:chgData name="Hongkai Bao" userId="2e6e7e97-d5a5-45db-93e8-93c120c6a88e" providerId="ADAL" clId="{5C8082EE-71F4-4066-9D18-CE786DCD412C}" dt="2022-07-05T19:00:40.387" v="39" actId="1076"/>
          <ac:spMkLst>
            <pc:docMk/>
            <pc:sldMk cId="54142175" sldId="813"/>
            <ac:spMk id="9" creationId="{BB3A3101-DD40-4BF3-A368-74F17DA1410E}"/>
          </ac:spMkLst>
        </pc:spChg>
        <pc:spChg chg="add mod">
          <ac:chgData name="Hongkai Bao" userId="2e6e7e97-d5a5-45db-93e8-93c120c6a88e" providerId="ADAL" clId="{5C8082EE-71F4-4066-9D18-CE786DCD412C}" dt="2022-07-05T19:00:33.131" v="38" actId="1076"/>
          <ac:spMkLst>
            <pc:docMk/>
            <pc:sldMk cId="54142175" sldId="813"/>
            <ac:spMk id="11" creationId="{3DFB01E7-D10A-4AE3-A397-B96FBB5D7C80}"/>
          </ac:spMkLst>
        </pc:spChg>
        <pc:spChg chg="add mod">
          <ac:chgData name="Hongkai Bao" userId="2e6e7e97-d5a5-45db-93e8-93c120c6a88e" providerId="ADAL" clId="{5C8082EE-71F4-4066-9D18-CE786DCD412C}" dt="2022-07-05T19:02:54.200" v="78" actId="164"/>
          <ac:spMkLst>
            <pc:docMk/>
            <pc:sldMk cId="54142175" sldId="813"/>
            <ac:spMk id="12" creationId="{7CDCE659-133B-4546-BB81-4534731F1CEE}"/>
          </ac:spMkLst>
        </pc:spChg>
        <pc:spChg chg="add mod">
          <ac:chgData name="Hongkai Bao" userId="2e6e7e97-d5a5-45db-93e8-93c120c6a88e" providerId="ADAL" clId="{5C8082EE-71F4-4066-9D18-CE786DCD412C}" dt="2022-07-05T19:02:54.200" v="78" actId="164"/>
          <ac:spMkLst>
            <pc:docMk/>
            <pc:sldMk cId="54142175" sldId="813"/>
            <ac:spMk id="13" creationId="{E68C9A35-2AB8-4695-AD47-B862D7E33714}"/>
          </ac:spMkLst>
        </pc:spChg>
        <pc:grpChg chg="add mod">
          <ac:chgData name="Hongkai Bao" userId="2e6e7e97-d5a5-45db-93e8-93c120c6a88e" providerId="ADAL" clId="{5C8082EE-71F4-4066-9D18-CE786DCD412C}" dt="2022-07-05T19:02:54.200" v="78" actId="164"/>
          <ac:grpSpMkLst>
            <pc:docMk/>
            <pc:sldMk cId="54142175" sldId="813"/>
            <ac:grpSpMk id="14" creationId="{2B7CA7AC-9E31-4146-99B3-63259382C1C5}"/>
          </ac:grpSpMkLst>
        </pc:grpChg>
        <pc:picChg chg="add mod modCrop">
          <ac:chgData name="Hongkai Bao" userId="2e6e7e97-d5a5-45db-93e8-93c120c6a88e" providerId="ADAL" clId="{5C8082EE-71F4-4066-9D18-CE786DCD412C}" dt="2022-07-05T19:00:14.666" v="36" actId="1076"/>
          <ac:picMkLst>
            <pc:docMk/>
            <pc:sldMk cId="54142175" sldId="813"/>
            <ac:picMk id="5" creationId="{AD17EFFB-FABD-429B-8C34-42E7D8F3D8E0}"/>
          </ac:picMkLst>
        </pc:picChg>
        <pc:picChg chg="add mod modCrop">
          <ac:chgData name="Hongkai Bao" userId="2e6e7e97-d5a5-45db-93e8-93c120c6a88e" providerId="ADAL" clId="{5C8082EE-71F4-4066-9D18-CE786DCD412C}" dt="2022-07-05T19:00:14.666" v="36" actId="1076"/>
          <ac:picMkLst>
            <pc:docMk/>
            <pc:sldMk cId="54142175" sldId="813"/>
            <ac:picMk id="6" creationId="{A0F235B8-674F-42A2-9A1A-05980F17F087}"/>
          </ac:picMkLst>
        </pc:picChg>
        <pc:picChg chg="add mod modCrop">
          <ac:chgData name="Hongkai Bao" userId="2e6e7e97-d5a5-45db-93e8-93c120c6a88e" providerId="ADAL" clId="{5C8082EE-71F4-4066-9D18-CE786DCD412C}" dt="2022-07-05T19:00:14.666" v="36" actId="1076"/>
          <ac:picMkLst>
            <pc:docMk/>
            <pc:sldMk cId="54142175" sldId="813"/>
            <ac:picMk id="7" creationId="{B1141528-ECF6-4428-BD44-4BBE4370688D}"/>
          </ac:picMkLst>
        </pc:picChg>
        <pc:cxnChg chg="add mod">
          <ac:chgData name="Hongkai Bao" userId="2e6e7e97-d5a5-45db-93e8-93c120c6a88e" providerId="ADAL" clId="{5C8082EE-71F4-4066-9D18-CE786DCD412C}" dt="2022-07-05T19:00:40.387" v="39" actId="1076"/>
          <ac:cxnSpMkLst>
            <pc:docMk/>
            <pc:sldMk cId="54142175" sldId="813"/>
            <ac:cxnSpMk id="8" creationId="{C1D8532C-C960-47EE-A09F-5CE136888430}"/>
          </ac:cxnSpMkLst>
        </pc:cxnChg>
        <pc:cxnChg chg="add mod">
          <ac:chgData name="Hongkai Bao" userId="2e6e7e97-d5a5-45db-93e8-93c120c6a88e" providerId="ADAL" clId="{5C8082EE-71F4-4066-9D18-CE786DCD412C}" dt="2022-07-05T19:00:33.131" v="38" actId="1076"/>
          <ac:cxnSpMkLst>
            <pc:docMk/>
            <pc:sldMk cId="54142175" sldId="813"/>
            <ac:cxnSpMk id="10" creationId="{688F8C84-0D45-4954-8CBF-7C55686A8595}"/>
          </ac:cxnSpMkLst>
        </pc:cxnChg>
      </pc:sldChg>
    </pc:docChg>
  </pc:docChgLst>
  <pc:docChgLst>
    <pc:chgData name="Jack Bao" userId="4ae3d1ab7948a1e7" providerId="LiveId" clId="{6A1A271B-5E66-4ABF-83E8-1BC7382733A1}"/>
    <pc:docChg chg="undo redo custSel addSld delSld modSld sldOrd addSection delSection modSection">
      <pc:chgData name="Jack Bao" userId="4ae3d1ab7948a1e7" providerId="LiveId" clId="{6A1A271B-5E66-4ABF-83E8-1BC7382733A1}" dt="2021-07-19T03:52:06.780" v="2740" actId="1076"/>
      <pc:docMkLst>
        <pc:docMk/>
      </pc:docMkLst>
      <pc:sldChg chg="modSp add mod modClrScheme chgLayout">
        <pc:chgData name="Jack Bao" userId="4ae3d1ab7948a1e7" providerId="LiveId" clId="{6A1A271B-5E66-4ABF-83E8-1BC7382733A1}" dt="2021-07-19T02:23:21.816" v="1208" actId="20577"/>
        <pc:sldMkLst>
          <pc:docMk/>
          <pc:sldMk cId="866240232" sldId="277"/>
        </pc:sldMkLst>
        <pc:spChg chg="mod ord">
          <ac:chgData name="Jack Bao" userId="4ae3d1ab7948a1e7" providerId="LiveId" clId="{6A1A271B-5E66-4ABF-83E8-1BC7382733A1}" dt="2021-07-19T02:19:43.659" v="1141" actId="700"/>
          <ac:spMkLst>
            <pc:docMk/>
            <pc:sldMk cId="866240232" sldId="277"/>
            <ac:spMk id="2" creationId="{00000000-0000-0000-0000-000000000000}"/>
          </ac:spMkLst>
        </pc:spChg>
        <pc:spChg chg="mod ord">
          <ac:chgData name="Jack Bao" userId="4ae3d1ab7948a1e7" providerId="LiveId" clId="{6A1A271B-5E66-4ABF-83E8-1BC7382733A1}" dt="2021-07-19T02:23:21.816" v="1208" actId="20577"/>
          <ac:spMkLst>
            <pc:docMk/>
            <pc:sldMk cId="866240232" sldId="277"/>
            <ac:spMk id="3" creationId="{00000000-0000-0000-0000-000000000000}"/>
          </ac:spMkLst>
        </pc:spChg>
        <pc:spChg chg="mod ord">
          <ac:chgData name="Jack Bao" userId="4ae3d1ab7948a1e7" providerId="LiveId" clId="{6A1A271B-5E66-4ABF-83E8-1BC7382733A1}" dt="2021-07-19T02:19:43.659" v="1141" actId="700"/>
          <ac:spMkLst>
            <pc:docMk/>
            <pc:sldMk cId="866240232" sldId="277"/>
            <ac:spMk id="4" creationId="{00000000-0000-0000-0000-000000000000}"/>
          </ac:spMkLst>
        </pc:spChg>
        <pc:spChg chg="mod">
          <ac:chgData name="Jack Bao" userId="4ae3d1ab7948a1e7" providerId="LiveId" clId="{6A1A271B-5E66-4ABF-83E8-1BC7382733A1}" dt="2021-07-19T02:20:11.230" v="1146" actId="1076"/>
          <ac:spMkLst>
            <pc:docMk/>
            <pc:sldMk cId="866240232" sldId="277"/>
            <ac:spMk id="8" creationId="{00000000-0000-0000-0000-000000000000}"/>
          </ac:spMkLst>
        </pc:spChg>
        <pc:spChg chg="mod">
          <ac:chgData name="Jack Bao" userId="4ae3d1ab7948a1e7" providerId="LiveId" clId="{6A1A271B-5E66-4ABF-83E8-1BC7382733A1}" dt="2021-07-19T02:20:11.230" v="1146" actId="1076"/>
          <ac:spMkLst>
            <pc:docMk/>
            <pc:sldMk cId="866240232" sldId="277"/>
            <ac:spMk id="9" creationId="{00000000-0000-0000-0000-000000000000}"/>
          </ac:spMkLst>
        </pc:spChg>
        <pc:spChg chg="mod">
          <ac:chgData name="Jack Bao" userId="4ae3d1ab7948a1e7" providerId="LiveId" clId="{6A1A271B-5E66-4ABF-83E8-1BC7382733A1}" dt="2021-07-19T02:20:11.230" v="1146" actId="1076"/>
          <ac:spMkLst>
            <pc:docMk/>
            <pc:sldMk cId="866240232" sldId="277"/>
            <ac:spMk id="10" creationId="{00000000-0000-0000-0000-000000000000}"/>
          </ac:spMkLst>
        </pc:spChg>
        <pc:spChg chg="mod">
          <ac:chgData name="Jack Bao" userId="4ae3d1ab7948a1e7" providerId="LiveId" clId="{6A1A271B-5E66-4ABF-83E8-1BC7382733A1}" dt="2021-07-19T02:20:11.230" v="1146" actId="1076"/>
          <ac:spMkLst>
            <pc:docMk/>
            <pc:sldMk cId="866240232" sldId="277"/>
            <ac:spMk id="11" creationId="{00000000-0000-0000-0000-000000000000}"/>
          </ac:spMkLst>
        </pc:spChg>
        <pc:spChg chg="mod">
          <ac:chgData name="Jack Bao" userId="4ae3d1ab7948a1e7" providerId="LiveId" clId="{6A1A271B-5E66-4ABF-83E8-1BC7382733A1}" dt="2021-07-19T02:20:11.230" v="1146" actId="1076"/>
          <ac:spMkLst>
            <pc:docMk/>
            <pc:sldMk cId="866240232" sldId="277"/>
            <ac:spMk id="12" creationId="{00000000-0000-0000-0000-000000000000}"/>
          </ac:spMkLst>
        </pc:spChg>
        <pc:spChg chg="mod">
          <ac:chgData name="Jack Bao" userId="4ae3d1ab7948a1e7" providerId="LiveId" clId="{6A1A271B-5E66-4ABF-83E8-1BC7382733A1}" dt="2021-07-19T02:20:11.230" v="1146" actId="1076"/>
          <ac:spMkLst>
            <pc:docMk/>
            <pc:sldMk cId="866240232" sldId="277"/>
            <ac:spMk id="13" creationId="{00000000-0000-0000-0000-000000000000}"/>
          </ac:spMkLst>
        </pc:spChg>
        <pc:spChg chg="mod">
          <ac:chgData name="Jack Bao" userId="4ae3d1ab7948a1e7" providerId="LiveId" clId="{6A1A271B-5E66-4ABF-83E8-1BC7382733A1}" dt="2021-07-19T02:20:11.230" v="1146" actId="1076"/>
          <ac:spMkLst>
            <pc:docMk/>
            <pc:sldMk cId="866240232" sldId="277"/>
            <ac:spMk id="14" creationId="{00000000-0000-0000-0000-000000000000}"/>
          </ac:spMkLst>
        </pc:spChg>
        <pc:spChg chg="mod">
          <ac:chgData name="Jack Bao" userId="4ae3d1ab7948a1e7" providerId="LiveId" clId="{6A1A271B-5E66-4ABF-83E8-1BC7382733A1}" dt="2021-07-19T02:20:11.230" v="1146" actId="1076"/>
          <ac:spMkLst>
            <pc:docMk/>
            <pc:sldMk cId="866240232" sldId="277"/>
            <ac:spMk id="15" creationId="{00000000-0000-0000-0000-000000000000}"/>
          </ac:spMkLst>
        </pc:spChg>
        <pc:spChg chg="mod">
          <ac:chgData name="Jack Bao" userId="4ae3d1ab7948a1e7" providerId="LiveId" clId="{6A1A271B-5E66-4ABF-83E8-1BC7382733A1}" dt="2021-07-19T02:20:11.230" v="1146" actId="1076"/>
          <ac:spMkLst>
            <pc:docMk/>
            <pc:sldMk cId="866240232" sldId="277"/>
            <ac:spMk id="16" creationId="{00000000-0000-0000-0000-000000000000}"/>
          </ac:spMkLst>
        </pc:spChg>
        <pc:spChg chg="mod">
          <ac:chgData name="Jack Bao" userId="4ae3d1ab7948a1e7" providerId="LiveId" clId="{6A1A271B-5E66-4ABF-83E8-1BC7382733A1}" dt="2021-07-19T02:20:11.230" v="1146" actId="1076"/>
          <ac:spMkLst>
            <pc:docMk/>
            <pc:sldMk cId="866240232" sldId="277"/>
            <ac:spMk id="17" creationId="{00000000-0000-0000-0000-000000000000}"/>
          </ac:spMkLst>
        </pc:spChg>
        <pc:spChg chg="mod">
          <ac:chgData name="Jack Bao" userId="4ae3d1ab7948a1e7" providerId="LiveId" clId="{6A1A271B-5E66-4ABF-83E8-1BC7382733A1}" dt="2021-07-19T02:20:11.230" v="1146" actId="1076"/>
          <ac:spMkLst>
            <pc:docMk/>
            <pc:sldMk cId="866240232" sldId="277"/>
            <ac:spMk id="18" creationId="{00000000-0000-0000-0000-000000000000}"/>
          </ac:spMkLst>
        </pc:spChg>
        <pc:spChg chg="mod">
          <ac:chgData name="Jack Bao" userId="4ae3d1ab7948a1e7" providerId="LiveId" clId="{6A1A271B-5E66-4ABF-83E8-1BC7382733A1}" dt="2021-07-19T02:20:11.230" v="1146" actId="1076"/>
          <ac:spMkLst>
            <pc:docMk/>
            <pc:sldMk cId="866240232" sldId="277"/>
            <ac:spMk id="19" creationId="{00000000-0000-0000-0000-000000000000}"/>
          </ac:spMkLst>
        </pc:spChg>
        <pc:spChg chg="mod">
          <ac:chgData name="Jack Bao" userId="4ae3d1ab7948a1e7" providerId="LiveId" clId="{6A1A271B-5E66-4ABF-83E8-1BC7382733A1}" dt="2021-07-19T02:20:11.230" v="1146" actId="1076"/>
          <ac:spMkLst>
            <pc:docMk/>
            <pc:sldMk cId="866240232" sldId="277"/>
            <ac:spMk id="20" creationId="{00000000-0000-0000-0000-000000000000}"/>
          </ac:spMkLst>
        </pc:spChg>
        <pc:spChg chg="mod">
          <ac:chgData name="Jack Bao" userId="4ae3d1ab7948a1e7" providerId="LiveId" clId="{6A1A271B-5E66-4ABF-83E8-1BC7382733A1}" dt="2021-07-19T02:20:11.230" v="1146" actId="1076"/>
          <ac:spMkLst>
            <pc:docMk/>
            <pc:sldMk cId="866240232" sldId="277"/>
            <ac:spMk id="21" creationId="{00000000-0000-0000-0000-000000000000}"/>
          </ac:spMkLst>
        </pc:spChg>
        <pc:spChg chg="mod">
          <ac:chgData name="Jack Bao" userId="4ae3d1ab7948a1e7" providerId="LiveId" clId="{6A1A271B-5E66-4ABF-83E8-1BC7382733A1}" dt="2021-07-19T02:20:11.230" v="1146" actId="1076"/>
          <ac:spMkLst>
            <pc:docMk/>
            <pc:sldMk cId="866240232" sldId="277"/>
            <ac:spMk id="22" creationId="{00000000-0000-0000-0000-000000000000}"/>
          </ac:spMkLst>
        </pc:spChg>
        <pc:spChg chg="mod">
          <ac:chgData name="Jack Bao" userId="4ae3d1ab7948a1e7" providerId="LiveId" clId="{6A1A271B-5E66-4ABF-83E8-1BC7382733A1}" dt="2021-07-19T02:20:11.230" v="1146" actId="1076"/>
          <ac:spMkLst>
            <pc:docMk/>
            <pc:sldMk cId="866240232" sldId="277"/>
            <ac:spMk id="24" creationId="{00000000-0000-0000-0000-000000000000}"/>
          </ac:spMkLst>
        </pc:spChg>
        <pc:spChg chg="mod">
          <ac:chgData name="Jack Bao" userId="4ae3d1ab7948a1e7" providerId="LiveId" clId="{6A1A271B-5E66-4ABF-83E8-1BC7382733A1}" dt="2021-07-19T02:20:06.192" v="1145" actId="1076"/>
          <ac:spMkLst>
            <pc:docMk/>
            <pc:sldMk cId="866240232" sldId="277"/>
            <ac:spMk id="25" creationId="{00000000-0000-0000-0000-000000000000}"/>
          </ac:spMkLst>
        </pc:spChg>
        <pc:graphicFrameChg chg="mod">
          <ac:chgData name="Jack Bao" userId="4ae3d1ab7948a1e7" providerId="LiveId" clId="{6A1A271B-5E66-4ABF-83E8-1BC7382733A1}" dt="2021-07-19T02:20:11.230" v="1146" actId="1076"/>
          <ac:graphicFrameMkLst>
            <pc:docMk/>
            <pc:sldMk cId="866240232" sldId="277"/>
            <ac:graphicFrameMk id="5" creationId="{00000000-0000-0000-0000-000000000000}"/>
          </ac:graphicFrameMkLst>
        </pc:graphicFrameChg>
      </pc:sldChg>
      <pc:sldChg chg="addSp delSp modSp add mod modClrScheme modAnim chgLayout">
        <pc:chgData name="Jack Bao" userId="4ae3d1ab7948a1e7" providerId="LiveId" clId="{6A1A271B-5E66-4ABF-83E8-1BC7382733A1}" dt="2021-07-19T03:24:11.717" v="1608" actId="1076"/>
        <pc:sldMkLst>
          <pc:docMk/>
          <pc:sldMk cId="176550283" sldId="300"/>
        </pc:sldMkLst>
        <pc:spChg chg="mod ord">
          <ac:chgData name="Jack Bao" userId="4ae3d1ab7948a1e7" providerId="LiveId" clId="{6A1A271B-5E66-4ABF-83E8-1BC7382733A1}" dt="2021-07-19T03:14:32.158" v="1231" actId="700"/>
          <ac:spMkLst>
            <pc:docMk/>
            <pc:sldMk cId="176550283" sldId="300"/>
            <ac:spMk id="2" creationId="{00000000-0000-0000-0000-000000000000}"/>
          </ac:spMkLst>
        </pc:spChg>
        <pc:spChg chg="mod ord">
          <ac:chgData name="Jack Bao" userId="4ae3d1ab7948a1e7" providerId="LiveId" clId="{6A1A271B-5E66-4ABF-83E8-1BC7382733A1}" dt="2021-07-19T03:22:37.238" v="1433" actId="27636"/>
          <ac:spMkLst>
            <pc:docMk/>
            <pc:sldMk cId="176550283" sldId="300"/>
            <ac:spMk id="3" creationId="{00000000-0000-0000-0000-000000000000}"/>
          </ac:spMkLst>
        </pc:spChg>
        <pc:spChg chg="del mod ord">
          <ac:chgData name="Jack Bao" userId="4ae3d1ab7948a1e7" providerId="LiveId" clId="{6A1A271B-5E66-4ABF-83E8-1BC7382733A1}" dt="2021-07-19T03:19:49.707" v="1270" actId="478"/>
          <ac:spMkLst>
            <pc:docMk/>
            <pc:sldMk cId="176550283" sldId="300"/>
            <ac:spMk id="4" creationId="{00000000-0000-0000-0000-000000000000}"/>
          </ac:spMkLst>
        </pc:spChg>
        <pc:spChg chg="add del mod">
          <ac:chgData name="Jack Bao" userId="4ae3d1ab7948a1e7" providerId="LiveId" clId="{6A1A271B-5E66-4ABF-83E8-1BC7382733A1}" dt="2021-07-19T03:22:01.879" v="1409" actId="478"/>
          <ac:spMkLst>
            <pc:docMk/>
            <pc:sldMk cId="176550283" sldId="300"/>
            <ac:spMk id="5" creationId="{9F7CA232-BEE6-4A9E-943F-88C9C591FF3D}"/>
          </ac:spMkLst>
        </pc:spChg>
        <pc:spChg chg="mod">
          <ac:chgData name="Jack Bao" userId="4ae3d1ab7948a1e7" providerId="LiveId" clId="{6A1A271B-5E66-4ABF-83E8-1BC7382733A1}" dt="2021-07-19T03:14:36.418" v="1232" actId="1076"/>
          <ac:spMkLst>
            <pc:docMk/>
            <pc:sldMk cId="176550283" sldId="300"/>
            <ac:spMk id="7" creationId="{00000000-0000-0000-0000-000000000000}"/>
          </ac:spMkLst>
        </pc:spChg>
        <pc:spChg chg="add mod">
          <ac:chgData name="Jack Bao" userId="4ae3d1ab7948a1e7" providerId="LiveId" clId="{6A1A271B-5E66-4ABF-83E8-1BC7382733A1}" dt="2021-07-19T03:24:11.717" v="1608" actId="1076"/>
          <ac:spMkLst>
            <pc:docMk/>
            <pc:sldMk cId="176550283" sldId="300"/>
            <ac:spMk id="8" creationId="{174D8764-D6E3-4D77-9142-86774C9C606E}"/>
          </ac:spMkLst>
        </pc:spChg>
        <pc:spChg chg="mod">
          <ac:chgData name="Jack Bao" userId="4ae3d1ab7948a1e7" providerId="LiveId" clId="{6A1A271B-5E66-4ABF-83E8-1BC7382733A1}" dt="2021-07-19T03:14:36.418" v="1232" actId="1076"/>
          <ac:spMkLst>
            <pc:docMk/>
            <pc:sldMk cId="176550283" sldId="300"/>
            <ac:spMk id="10" creationId="{00000000-0000-0000-0000-000000000000}"/>
          </ac:spMkLst>
        </pc:spChg>
        <pc:spChg chg="mod">
          <ac:chgData name="Jack Bao" userId="4ae3d1ab7948a1e7" providerId="LiveId" clId="{6A1A271B-5E66-4ABF-83E8-1BC7382733A1}" dt="2021-07-19T03:14:36.418" v="1232" actId="1076"/>
          <ac:spMkLst>
            <pc:docMk/>
            <pc:sldMk cId="176550283" sldId="300"/>
            <ac:spMk id="15" creationId="{00000000-0000-0000-0000-000000000000}"/>
          </ac:spMkLst>
        </pc:spChg>
        <pc:spChg chg="mod">
          <ac:chgData name="Jack Bao" userId="4ae3d1ab7948a1e7" providerId="LiveId" clId="{6A1A271B-5E66-4ABF-83E8-1BC7382733A1}" dt="2021-07-19T03:14:36.418" v="1232" actId="1076"/>
          <ac:spMkLst>
            <pc:docMk/>
            <pc:sldMk cId="176550283" sldId="300"/>
            <ac:spMk id="16" creationId="{00000000-0000-0000-0000-000000000000}"/>
          </ac:spMkLst>
        </pc:spChg>
        <pc:spChg chg="mod">
          <ac:chgData name="Jack Bao" userId="4ae3d1ab7948a1e7" providerId="LiveId" clId="{6A1A271B-5E66-4ABF-83E8-1BC7382733A1}" dt="2021-07-19T03:14:36.418" v="1232" actId="1076"/>
          <ac:spMkLst>
            <pc:docMk/>
            <pc:sldMk cId="176550283" sldId="300"/>
            <ac:spMk id="17" creationId="{00000000-0000-0000-0000-000000000000}"/>
          </ac:spMkLst>
        </pc:spChg>
        <pc:spChg chg="mod">
          <ac:chgData name="Jack Bao" userId="4ae3d1ab7948a1e7" providerId="LiveId" clId="{6A1A271B-5E66-4ABF-83E8-1BC7382733A1}" dt="2021-07-19T03:14:36.418" v="1232" actId="1076"/>
          <ac:spMkLst>
            <pc:docMk/>
            <pc:sldMk cId="176550283" sldId="300"/>
            <ac:spMk id="18" creationId="{00000000-0000-0000-0000-000000000000}"/>
          </ac:spMkLst>
        </pc:spChg>
        <pc:spChg chg="mod">
          <ac:chgData name="Jack Bao" userId="4ae3d1ab7948a1e7" providerId="LiveId" clId="{6A1A271B-5E66-4ABF-83E8-1BC7382733A1}" dt="2021-07-19T03:14:36.418" v="1232" actId="1076"/>
          <ac:spMkLst>
            <pc:docMk/>
            <pc:sldMk cId="176550283" sldId="300"/>
            <ac:spMk id="19" creationId="{00000000-0000-0000-0000-000000000000}"/>
          </ac:spMkLst>
        </pc:spChg>
        <pc:spChg chg="mod">
          <ac:chgData name="Jack Bao" userId="4ae3d1ab7948a1e7" providerId="LiveId" clId="{6A1A271B-5E66-4ABF-83E8-1BC7382733A1}" dt="2021-07-19T03:14:36.418" v="1232" actId="1076"/>
          <ac:spMkLst>
            <pc:docMk/>
            <pc:sldMk cId="176550283" sldId="300"/>
            <ac:spMk id="20" creationId="{00000000-0000-0000-0000-000000000000}"/>
          </ac:spMkLst>
        </pc:spChg>
        <pc:spChg chg="mod">
          <ac:chgData name="Jack Bao" userId="4ae3d1ab7948a1e7" providerId="LiveId" clId="{6A1A271B-5E66-4ABF-83E8-1BC7382733A1}" dt="2021-07-19T03:14:36.418" v="1232" actId="1076"/>
          <ac:spMkLst>
            <pc:docMk/>
            <pc:sldMk cId="176550283" sldId="300"/>
            <ac:spMk id="22" creationId="{00000000-0000-0000-0000-000000000000}"/>
          </ac:spMkLst>
        </pc:spChg>
        <pc:spChg chg="mod">
          <ac:chgData name="Jack Bao" userId="4ae3d1ab7948a1e7" providerId="LiveId" clId="{6A1A271B-5E66-4ABF-83E8-1BC7382733A1}" dt="2021-07-19T03:14:36.418" v="1232" actId="1076"/>
          <ac:spMkLst>
            <pc:docMk/>
            <pc:sldMk cId="176550283" sldId="300"/>
            <ac:spMk id="23" creationId="{00000000-0000-0000-0000-000000000000}"/>
          </ac:spMkLst>
        </pc:spChg>
        <pc:spChg chg="mod">
          <ac:chgData name="Jack Bao" userId="4ae3d1ab7948a1e7" providerId="LiveId" clId="{6A1A271B-5E66-4ABF-83E8-1BC7382733A1}" dt="2021-07-19T03:14:36.418" v="1232" actId="1076"/>
          <ac:spMkLst>
            <pc:docMk/>
            <pc:sldMk cId="176550283" sldId="300"/>
            <ac:spMk id="26" creationId="{00000000-0000-0000-0000-000000000000}"/>
          </ac:spMkLst>
        </pc:spChg>
        <pc:spChg chg="mod">
          <ac:chgData name="Jack Bao" userId="4ae3d1ab7948a1e7" providerId="LiveId" clId="{6A1A271B-5E66-4ABF-83E8-1BC7382733A1}" dt="2021-07-19T03:14:36.418" v="1232" actId="1076"/>
          <ac:spMkLst>
            <pc:docMk/>
            <pc:sldMk cId="176550283" sldId="300"/>
            <ac:spMk id="27" creationId="{00000000-0000-0000-0000-000000000000}"/>
          </ac:spMkLst>
        </pc:spChg>
        <pc:spChg chg="mod">
          <ac:chgData name="Jack Bao" userId="4ae3d1ab7948a1e7" providerId="LiveId" clId="{6A1A271B-5E66-4ABF-83E8-1BC7382733A1}" dt="2021-07-19T03:14:36.418" v="1232" actId="1076"/>
          <ac:spMkLst>
            <pc:docMk/>
            <pc:sldMk cId="176550283" sldId="300"/>
            <ac:spMk id="29" creationId="{00000000-0000-0000-0000-000000000000}"/>
          </ac:spMkLst>
        </pc:spChg>
        <pc:spChg chg="mod">
          <ac:chgData name="Jack Bao" userId="4ae3d1ab7948a1e7" providerId="LiveId" clId="{6A1A271B-5E66-4ABF-83E8-1BC7382733A1}" dt="2021-07-19T03:14:36.418" v="1232" actId="1076"/>
          <ac:spMkLst>
            <pc:docMk/>
            <pc:sldMk cId="176550283" sldId="300"/>
            <ac:spMk id="30" creationId="{00000000-0000-0000-0000-000000000000}"/>
          </ac:spMkLst>
        </pc:spChg>
        <pc:spChg chg="mod">
          <ac:chgData name="Jack Bao" userId="4ae3d1ab7948a1e7" providerId="LiveId" clId="{6A1A271B-5E66-4ABF-83E8-1BC7382733A1}" dt="2021-07-19T03:14:36.418" v="1232" actId="1076"/>
          <ac:spMkLst>
            <pc:docMk/>
            <pc:sldMk cId="176550283" sldId="300"/>
            <ac:spMk id="35" creationId="{00000000-0000-0000-0000-000000000000}"/>
          </ac:spMkLst>
        </pc:spChg>
        <pc:spChg chg="mod">
          <ac:chgData name="Jack Bao" userId="4ae3d1ab7948a1e7" providerId="LiveId" clId="{6A1A271B-5E66-4ABF-83E8-1BC7382733A1}" dt="2021-07-19T03:14:36.418" v="1232" actId="1076"/>
          <ac:spMkLst>
            <pc:docMk/>
            <pc:sldMk cId="176550283" sldId="300"/>
            <ac:spMk id="36" creationId="{00000000-0000-0000-0000-000000000000}"/>
          </ac:spMkLst>
        </pc:spChg>
        <pc:spChg chg="mod">
          <ac:chgData name="Jack Bao" userId="4ae3d1ab7948a1e7" providerId="LiveId" clId="{6A1A271B-5E66-4ABF-83E8-1BC7382733A1}" dt="2021-07-19T03:14:36.418" v="1232" actId="1076"/>
          <ac:spMkLst>
            <pc:docMk/>
            <pc:sldMk cId="176550283" sldId="300"/>
            <ac:spMk id="37" creationId="{00000000-0000-0000-0000-000000000000}"/>
          </ac:spMkLst>
        </pc:spChg>
        <pc:graphicFrameChg chg="mod modGraphic">
          <ac:chgData name="Jack Bao" userId="4ae3d1ab7948a1e7" providerId="LiveId" clId="{6A1A271B-5E66-4ABF-83E8-1BC7382733A1}" dt="2021-07-19T03:14:36.418" v="1232" actId="1076"/>
          <ac:graphicFrameMkLst>
            <pc:docMk/>
            <pc:sldMk cId="176550283" sldId="300"/>
            <ac:graphicFrameMk id="6" creationId="{00000000-0000-0000-0000-000000000000}"/>
          </ac:graphicFrameMkLst>
        </pc:graphicFrameChg>
      </pc:sldChg>
      <pc:sldChg chg="addSp delSp modSp add mod modClrScheme modAnim chgLayout">
        <pc:chgData name="Jack Bao" userId="4ae3d1ab7948a1e7" providerId="LiveId" clId="{6A1A271B-5E66-4ABF-83E8-1BC7382733A1}" dt="2021-07-19T03:50:19.308" v="2710"/>
        <pc:sldMkLst>
          <pc:docMk/>
          <pc:sldMk cId="1261746754" sldId="363"/>
        </pc:sldMkLst>
        <pc:spChg chg="mod ord">
          <ac:chgData name="Jack Bao" userId="4ae3d1ab7948a1e7" providerId="LiveId" clId="{6A1A271B-5E66-4ABF-83E8-1BC7382733A1}" dt="2021-07-19T02:18:54.401" v="1132" actId="700"/>
          <ac:spMkLst>
            <pc:docMk/>
            <pc:sldMk cId="1261746754" sldId="363"/>
            <ac:spMk id="2" creationId="{5C38CF36-20F3-440A-A4F8-D22F20B2F993}"/>
          </ac:spMkLst>
        </pc:spChg>
        <pc:spChg chg="add del mod ord">
          <ac:chgData name="Jack Bao" userId="4ae3d1ab7948a1e7" providerId="LiveId" clId="{6A1A271B-5E66-4ABF-83E8-1BC7382733A1}" dt="2021-07-19T02:18:56.497" v="1133" actId="478"/>
          <ac:spMkLst>
            <pc:docMk/>
            <pc:sldMk cId="1261746754" sldId="363"/>
            <ac:spMk id="3" creationId="{05F220B7-97F8-4007-99B4-2510677B5537}"/>
          </ac:spMkLst>
        </pc:spChg>
        <pc:spChg chg="mod">
          <ac:chgData name="Jack Bao" userId="4ae3d1ab7948a1e7" providerId="LiveId" clId="{6A1A271B-5E66-4ABF-83E8-1BC7382733A1}" dt="2021-07-19T02:19:02.843" v="1135" actId="1076"/>
          <ac:spMkLst>
            <pc:docMk/>
            <pc:sldMk cId="1261746754" sldId="363"/>
            <ac:spMk id="6" creationId="{BC470888-3B27-46C9-BEA0-DC5C04F13948}"/>
          </ac:spMkLst>
        </pc:spChg>
      </pc:sldChg>
      <pc:sldChg chg="addSp delSp modSp add mod modClrScheme chgLayout">
        <pc:chgData name="Jack Bao" userId="4ae3d1ab7948a1e7" providerId="LiveId" clId="{6A1A271B-5E66-4ABF-83E8-1BC7382733A1}" dt="2021-07-19T02:21:56.820" v="1166" actId="478"/>
        <pc:sldMkLst>
          <pc:docMk/>
          <pc:sldMk cId="1626216721" sldId="364"/>
        </pc:sldMkLst>
        <pc:spChg chg="mod ord">
          <ac:chgData name="Jack Bao" userId="4ae3d1ab7948a1e7" providerId="LiveId" clId="{6A1A271B-5E66-4ABF-83E8-1BC7382733A1}" dt="2021-07-19T02:21:53.832" v="1165" actId="700"/>
          <ac:spMkLst>
            <pc:docMk/>
            <pc:sldMk cId="1626216721" sldId="364"/>
            <ac:spMk id="2" creationId="{86CA0D1B-92DB-4182-AAB6-40A455703384}"/>
          </ac:spMkLst>
        </pc:spChg>
        <pc:spChg chg="add del mod ord">
          <ac:chgData name="Jack Bao" userId="4ae3d1ab7948a1e7" providerId="LiveId" clId="{6A1A271B-5E66-4ABF-83E8-1BC7382733A1}" dt="2021-07-19T02:21:56.820" v="1166" actId="478"/>
          <ac:spMkLst>
            <pc:docMk/>
            <pc:sldMk cId="1626216721" sldId="364"/>
            <ac:spMk id="3" creationId="{CF15CD0B-D423-4D01-B973-9E7A6C027DF0}"/>
          </ac:spMkLst>
        </pc:spChg>
      </pc:sldChg>
      <pc:sldChg chg="addSp modSp add mod modClrScheme chgLayout">
        <pc:chgData name="Jack Bao" userId="4ae3d1ab7948a1e7" providerId="LiveId" clId="{6A1A271B-5E66-4ABF-83E8-1BC7382733A1}" dt="2021-07-19T02:22:05.542" v="1168" actId="700"/>
        <pc:sldMkLst>
          <pc:docMk/>
          <pc:sldMk cId="3486043931" sldId="365"/>
        </pc:sldMkLst>
        <pc:spChg chg="mod ord">
          <ac:chgData name="Jack Bao" userId="4ae3d1ab7948a1e7" providerId="LiveId" clId="{6A1A271B-5E66-4ABF-83E8-1BC7382733A1}" dt="2021-07-19T02:22:05.542" v="1168" actId="700"/>
          <ac:spMkLst>
            <pc:docMk/>
            <pc:sldMk cId="3486043931" sldId="365"/>
            <ac:spMk id="2" creationId="{B7E84CA2-F0FF-4649-B964-B058D94EF260}"/>
          </ac:spMkLst>
        </pc:spChg>
        <pc:spChg chg="add mod ord">
          <ac:chgData name="Jack Bao" userId="4ae3d1ab7948a1e7" providerId="LiveId" clId="{6A1A271B-5E66-4ABF-83E8-1BC7382733A1}" dt="2021-07-19T02:22:05.542" v="1168" actId="700"/>
          <ac:spMkLst>
            <pc:docMk/>
            <pc:sldMk cId="3486043931" sldId="365"/>
            <ac:spMk id="3" creationId="{C58A4DCA-D09B-4C7F-AD17-36809204EA0A}"/>
          </ac:spMkLst>
        </pc:spChg>
      </pc:sldChg>
      <pc:sldChg chg="addSp delSp modSp add mod modClrScheme chgLayout">
        <pc:chgData name="Jack Bao" userId="4ae3d1ab7948a1e7" providerId="LiveId" clId="{6A1A271B-5E66-4ABF-83E8-1BC7382733A1}" dt="2021-07-19T02:22:17.706" v="1171" actId="478"/>
        <pc:sldMkLst>
          <pc:docMk/>
          <pc:sldMk cId="557292921" sldId="366"/>
        </pc:sldMkLst>
        <pc:spChg chg="mod ord">
          <ac:chgData name="Jack Bao" userId="4ae3d1ab7948a1e7" providerId="LiveId" clId="{6A1A271B-5E66-4ABF-83E8-1BC7382733A1}" dt="2021-07-19T02:22:13.950" v="1170" actId="700"/>
          <ac:spMkLst>
            <pc:docMk/>
            <pc:sldMk cId="557292921" sldId="366"/>
            <ac:spMk id="2" creationId="{70BDB086-4A17-4D69-BFD5-9695B23BE5A6}"/>
          </ac:spMkLst>
        </pc:spChg>
        <pc:spChg chg="add del mod ord">
          <ac:chgData name="Jack Bao" userId="4ae3d1ab7948a1e7" providerId="LiveId" clId="{6A1A271B-5E66-4ABF-83E8-1BC7382733A1}" dt="2021-07-19T02:22:17.706" v="1171" actId="478"/>
          <ac:spMkLst>
            <pc:docMk/>
            <pc:sldMk cId="557292921" sldId="366"/>
            <ac:spMk id="3" creationId="{B1777330-FEA0-4DB0-898D-4125AFB633CC}"/>
          </ac:spMkLst>
        </pc:spChg>
      </pc:sldChg>
      <pc:sldChg chg="addSp delSp modSp add mod modClrScheme chgLayout">
        <pc:chgData name="Jack Bao" userId="4ae3d1ab7948a1e7" providerId="LiveId" clId="{6A1A271B-5E66-4ABF-83E8-1BC7382733A1}" dt="2021-07-19T02:22:29.745" v="1174" actId="478"/>
        <pc:sldMkLst>
          <pc:docMk/>
          <pc:sldMk cId="1394632560" sldId="367"/>
        </pc:sldMkLst>
        <pc:spChg chg="mod ord">
          <ac:chgData name="Jack Bao" userId="4ae3d1ab7948a1e7" providerId="LiveId" clId="{6A1A271B-5E66-4ABF-83E8-1BC7382733A1}" dt="2021-07-19T02:22:27.991" v="1173" actId="700"/>
          <ac:spMkLst>
            <pc:docMk/>
            <pc:sldMk cId="1394632560" sldId="367"/>
            <ac:spMk id="2" creationId="{E6D274F6-C025-4AA8-A840-F965C34C1CB5}"/>
          </ac:spMkLst>
        </pc:spChg>
        <pc:spChg chg="add del mod ord">
          <ac:chgData name="Jack Bao" userId="4ae3d1ab7948a1e7" providerId="LiveId" clId="{6A1A271B-5E66-4ABF-83E8-1BC7382733A1}" dt="2021-07-19T02:22:29.745" v="1174" actId="478"/>
          <ac:spMkLst>
            <pc:docMk/>
            <pc:sldMk cId="1394632560" sldId="367"/>
            <ac:spMk id="3" creationId="{EBC9CECF-8304-41AA-AE8E-96F32766F4F7}"/>
          </ac:spMkLst>
        </pc:spChg>
      </pc:sldChg>
      <pc:sldChg chg="modSp add mod modClrScheme chgLayout">
        <pc:chgData name="Jack Bao" userId="4ae3d1ab7948a1e7" providerId="LiveId" clId="{6A1A271B-5E66-4ABF-83E8-1BC7382733A1}" dt="2021-07-19T02:22:40.969" v="1176" actId="700"/>
        <pc:sldMkLst>
          <pc:docMk/>
          <pc:sldMk cId="2140819838" sldId="368"/>
        </pc:sldMkLst>
        <pc:spChg chg="mod ord">
          <ac:chgData name="Jack Bao" userId="4ae3d1ab7948a1e7" providerId="LiveId" clId="{6A1A271B-5E66-4ABF-83E8-1BC7382733A1}" dt="2021-07-19T02:22:40.969" v="1176" actId="700"/>
          <ac:spMkLst>
            <pc:docMk/>
            <pc:sldMk cId="2140819838" sldId="368"/>
            <ac:spMk id="2" creationId="{256F61EF-5ABE-4351-AE3B-F67353B7DCF0}"/>
          </ac:spMkLst>
        </pc:spChg>
        <pc:spChg chg="mod ord">
          <ac:chgData name="Jack Bao" userId="4ae3d1ab7948a1e7" providerId="LiveId" clId="{6A1A271B-5E66-4ABF-83E8-1BC7382733A1}" dt="2021-07-19T02:22:40.969" v="1176" actId="700"/>
          <ac:spMkLst>
            <pc:docMk/>
            <pc:sldMk cId="2140819838" sldId="368"/>
            <ac:spMk id="3" creationId="{34F3C728-EA36-4482-868A-45C26AF4F0F1}"/>
          </ac:spMkLst>
        </pc:spChg>
      </pc:sldChg>
      <pc:sldChg chg="addSp delSp modSp add del mod modClrScheme chgLayout">
        <pc:chgData name="Jack Bao" userId="4ae3d1ab7948a1e7" providerId="LiveId" clId="{6A1A271B-5E66-4ABF-83E8-1BC7382733A1}" dt="2021-07-19T02:16:20.988" v="1064" actId="1076"/>
        <pc:sldMkLst>
          <pc:docMk/>
          <pc:sldMk cId="3981604846" sldId="397"/>
        </pc:sldMkLst>
        <pc:spChg chg="add del mod ord">
          <ac:chgData name="Jack Bao" userId="4ae3d1ab7948a1e7" providerId="LiveId" clId="{6A1A271B-5E66-4ABF-83E8-1BC7382733A1}" dt="2021-07-19T02:16:16.247" v="1061" actId="478"/>
          <ac:spMkLst>
            <pc:docMk/>
            <pc:sldMk cId="3981604846" sldId="397"/>
            <ac:spMk id="2" creationId="{D96AF246-1D81-4FBB-B2D3-8159D133E6BE}"/>
          </ac:spMkLst>
        </pc:spChg>
        <pc:spChg chg="add del mod ord">
          <ac:chgData name="Jack Bao" userId="4ae3d1ab7948a1e7" providerId="LiveId" clId="{6A1A271B-5E66-4ABF-83E8-1BC7382733A1}" dt="2021-07-19T02:16:15.189" v="1060" actId="478"/>
          <ac:spMkLst>
            <pc:docMk/>
            <pc:sldMk cId="3981604846" sldId="397"/>
            <ac:spMk id="3" creationId="{2D0794A2-92AF-4C32-807F-C8243FDB066C}"/>
          </ac:spMkLst>
        </pc:spChg>
        <pc:spChg chg="mod">
          <ac:chgData name="Jack Bao" userId="4ae3d1ab7948a1e7" providerId="LiveId" clId="{6A1A271B-5E66-4ABF-83E8-1BC7382733A1}" dt="2021-07-19T02:16:17.973" v="1062" actId="207"/>
          <ac:spMkLst>
            <pc:docMk/>
            <pc:sldMk cId="3981604846" sldId="397"/>
            <ac:spMk id="6" creationId="{EF4605D7-8CD9-4D8F-808B-96A8602BF67E}"/>
          </ac:spMkLst>
        </pc:spChg>
        <pc:picChg chg="mod">
          <ac:chgData name="Jack Bao" userId="4ae3d1ab7948a1e7" providerId="LiveId" clId="{6A1A271B-5E66-4ABF-83E8-1BC7382733A1}" dt="2021-07-19T02:16:20.988" v="1064" actId="1076"/>
          <ac:picMkLst>
            <pc:docMk/>
            <pc:sldMk cId="3981604846" sldId="397"/>
            <ac:picMk id="4" creationId="{89E3931A-F699-43F5-98FA-ABE135003BB4}"/>
          </ac:picMkLst>
        </pc:picChg>
        <pc:picChg chg="mod">
          <ac:chgData name="Jack Bao" userId="4ae3d1ab7948a1e7" providerId="LiveId" clId="{6A1A271B-5E66-4ABF-83E8-1BC7382733A1}" dt="2021-07-19T02:16:19.661" v="1063" actId="1076"/>
          <ac:picMkLst>
            <pc:docMk/>
            <pc:sldMk cId="3981604846" sldId="397"/>
            <ac:picMk id="5" creationId="{7F191BFC-4023-4831-AC6F-F6074915B8B4}"/>
          </ac:picMkLst>
        </pc:picChg>
      </pc:sldChg>
      <pc:sldChg chg="addSp delSp modSp mod modClrScheme chgLayout">
        <pc:chgData name="Jack Bao" userId="4ae3d1ab7948a1e7" providerId="LiveId" clId="{6A1A271B-5E66-4ABF-83E8-1BC7382733A1}" dt="2021-07-19T03:42:51.736" v="2621" actId="1076"/>
        <pc:sldMkLst>
          <pc:docMk/>
          <pc:sldMk cId="2876872800" sldId="549"/>
        </pc:sldMkLst>
        <pc:spChg chg="mod ord">
          <ac:chgData name="Jack Bao" userId="4ae3d1ab7948a1e7" providerId="LiveId" clId="{6A1A271B-5E66-4ABF-83E8-1BC7382733A1}" dt="2021-07-19T03:42:17.411" v="2610" actId="700"/>
          <ac:spMkLst>
            <pc:docMk/>
            <pc:sldMk cId="2876872800" sldId="549"/>
            <ac:spMk id="2" creationId="{45B9D033-8D28-4D5A-B41C-A359372A9C1E}"/>
          </ac:spMkLst>
        </pc:spChg>
        <pc:spChg chg="del mod ord">
          <ac:chgData name="Jack Bao" userId="4ae3d1ab7948a1e7" providerId="LiveId" clId="{6A1A271B-5E66-4ABF-83E8-1BC7382733A1}" dt="2021-07-19T03:42:14.701" v="2609" actId="21"/>
          <ac:spMkLst>
            <pc:docMk/>
            <pc:sldMk cId="2876872800" sldId="549"/>
            <ac:spMk id="3" creationId="{1324C0C6-2DCD-4D74-8278-24AC3BD7ACCC}"/>
          </ac:spMkLst>
        </pc:spChg>
        <pc:spChg chg="add del mod ord">
          <ac:chgData name="Jack Bao" userId="4ae3d1ab7948a1e7" providerId="LiveId" clId="{6A1A271B-5E66-4ABF-83E8-1BC7382733A1}" dt="2021-07-19T03:42:17.411" v="2610" actId="700"/>
          <ac:spMkLst>
            <pc:docMk/>
            <pc:sldMk cId="2876872800" sldId="549"/>
            <ac:spMk id="7" creationId="{E27B357A-EF0B-4C09-9E3C-0E35D2BD1F31}"/>
          </ac:spMkLst>
        </pc:spChg>
        <pc:spChg chg="add del mod ord">
          <ac:chgData name="Jack Bao" userId="4ae3d1ab7948a1e7" providerId="LiveId" clId="{6A1A271B-5E66-4ABF-83E8-1BC7382733A1}" dt="2021-07-19T03:42:19.915" v="2611" actId="478"/>
          <ac:spMkLst>
            <pc:docMk/>
            <pc:sldMk cId="2876872800" sldId="549"/>
            <ac:spMk id="8" creationId="{97723101-425B-4ADE-A29B-5DFEDD5410B7}"/>
          </ac:spMkLst>
        </pc:spChg>
        <pc:spChg chg="mod">
          <ac:chgData name="Jack Bao" userId="4ae3d1ab7948a1e7" providerId="LiveId" clId="{6A1A271B-5E66-4ABF-83E8-1BC7382733A1}" dt="2021-07-19T03:42:25.605" v="2613" actId="1076"/>
          <ac:spMkLst>
            <pc:docMk/>
            <pc:sldMk cId="2876872800" sldId="549"/>
            <ac:spMk id="9" creationId="{EB490D3A-D08A-4F20-AF21-1C483B6FBA91}"/>
          </ac:spMkLst>
        </pc:spChg>
        <pc:spChg chg="add mod">
          <ac:chgData name="Jack Bao" userId="4ae3d1ab7948a1e7" providerId="LiveId" clId="{6A1A271B-5E66-4ABF-83E8-1BC7382733A1}" dt="2021-07-19T03:42:51.736" v="2621" actId="1076"/>
          <ac:spMkLst>
            <pc:docMk/>
            <pc:sldMk cId="2876872800" sldId="549"/>
            <ac:spMk id="10" creationId="{133AF78C-28E9-48E8-B3D7-EEBA8932032A}"/>
          </ac:spMkLst>
        </pc:spChg>
      </pc:sldChg>
      <pc:sldChg chg="modSp mod modClrScheme chgLayout">
        <pc:chgData name="Jack Bao" userId="4ae3d1ab7948a1e7" providerId="LiveId" clId="{6A1A271B-5E66-4ABF-83E8-1BC7382733A1}" dt="2021-07-19T03:50:57.489" v="2712" actId="700"/>
        <pc:sldMkLst>
          <pc:docMk/>
          <pc:sldMk cId="2191388994" sldId="602"/>
        </pc:sldMkLst>
        <pc:spChg chg="mod ord">
          <ac:chgData name="Jack Bao" userId="4ae3d1ab7948a1e7" providerId="LiveId" clId="{6A1A271B-5E66-4ABF-83E8-1BC7382733A1}" dt="2021-07-19T03:50:57.489" v="2712" actId="700"/>
          <ac:spMkLst>
            <pc:docMk/>
            <pc:sldMk cId="2191388994" sldId="602"/>
            <ac:spMk id="113666" creationId="{00000000-0000-0000-0000-000000000000}"/>
          </ac:spMkLst>
        </pc:spChg>
        <pc:spChg chg="mod ord">
          <ac:chgData name="Jack Bao" userId="4ae3d1ab7948a1e7" providerId="LiveId" clId="{6A1A271B-5E66-4ABF-83E8-1BC7382733A1}" dt="2021-07-19T03:50:57.489" v="2712" actId="700"/>
          <ac:spMkLst>
            <pc:docMk/>
            <pc:sldMk cId="2191388994" sldId="602"/>
            <ac:spMk id="113667" creationId="{00000000-0000-0000-0000-000000000000}"/>
          </ac:spMkLst>
        </pc:spChg>
      </pc:sldChg>
      <pc:sldChg chg="modSp mod modClrScheme chgLayout">
        <pc:chgData name="Jack Bao" userId="4ae3d1ab7948a1e7" providerId="LiveId" clId="{6A1A271B-5E66-4ABF-83E8-1BC7382733A1}" dt="2021-07-19T03:51:02.747" v="2714" actId="1076"/>
        <pc:sldMkLst>
          <pc:docMk/>
          <pc:sldMk cId="1003087985" sldId="603"/>
        </pc:sldMkLst>
        <pc:spChg chg="mod ord">
          <ac:chgData name="Jack Bao" userId="4ae3d1ab7948a1e7" providerId="LiveId" clId="{6A1A271B-5E66-4ABF-83E8-1BC7382733A1}" dt="2021-07-19T03:50:57.489" v="2712" actId="700"/>
          <ac:spMkLst>
            <pc:docMk/>
            <pc:sldMk cId="1003087985" sldId="603"/>
            <ac:spMk id="114690" creationId="{00000000-0000-0000-0000-000000000000}"/>
          </ac:spMkLst>
        </pc:spChg>
        <pc:spChg chg="mod ord">
          <ac:chgData name="Jack Bao" userId="4ae3d1ab7948a1e7" providerId="LiveId" clId="{6A1A271B-5E66-4ABF-83E8-1BC7382733A1}" dt="2021-07-19T03:51:02.747" v="2714" actId="1076"/>
          <ac:spMkLst>
            <pc:docMk/>
            <pc:sldMk cId="1003087985" sldId="603"/>
            <ac:spMk id="114691" creationId="{00000000-0000-0000-0000-000000000000}"/>
          </ac:spMkLst>
        </pc:spChg>
      </pc:sldChg>
      <pc:sldChg chg="modSp mod modClrScheme chgLayout">
        <pc:chgData name="Jack Bao" userId="4ae3d1ab7948a1e7" providerId="LiveId" clId="{6A1A271B-5E66-4ABF-83E8-1BC7382733A1}" dt="2021-07-19T03:51:41.873" v="2731" actId="27636"/>
        <pc:sldMkLst>
          <pc:docMk/>
          <pc:sldMk cId="3959372183" sldId="605"/>
        </pc:sldMkLst>
        <pc:spChg chg="mod ord">
          <ac:chgData name="Jack Bao" userId="4ae3d1ab7948a1e7" providerId="LiveId" clId="{6A1A271B-5E66-4ABF-83E8-1BC7382733A1}" dt="2021-07-19T03:50:57.489" v="2712" actId="700"/>
          <ac:spMkLst>
            <pc:docMk/>
            <pc:sldMk cId="3959372183" sldId="605"/>
            <ac:spMk id="116738" creationId="{00000000-0000-0000-0000-000000000000}"/>
          </ac:spMkLst>
        </pc:spChg>
        <pc:spChg chg="mod ord">
          <ac:chgData name="Jack Bao" userId="4ae3d1ab7948a1e7" providerId="LiveId" clId="{6A1A271B-5E66-4ABF-83E8-1BC7382733A1}" dt="2021-07-19T03:51:22.143" v="2723" actId="27636"/>
          <ac:spMkLst>
            <pc:docMk/>
            <pc:sldMk cId="3959372183" sldId="605"/>
            <ac:spMk id="116739" creationId="{00000000-0000-0000-0000-000000000000}"/>
          </ac:spMkLst>
        </pc:spChg>
        <pc:spChg chg="mod ord">
          <ac:chgData name="Jack Bao" userId="4ae3d1ab7948a1e7" providerId="LiveId" clId="{6A1A271B-5E66-4ABF-83E8-1BC7382733A1}" dt="2021-07-19T03:51:41.873" v="2731" actId="27636"/>
          <ac:spMkLst>
            <pc:docMk/>
            <pc:sldMk cId="3959372183" sldId="605"/>
            <ac:spMk id="116740" creationId="{00000000-0000-0000-0000-000000000000}"/>
          </ac:spMkLst>
        </pc:spChg>
      </pc:sldChg>
      <pc:sldChg chg="modSp mod modClrScheme chgLayout">
        <pc:chgData name="Jack Bao" userId="4ae3d1ab7948a1e7" providerId="LiveId" clId="{6A1A271B-5E66-4ABF-83E8-1BC7382733A1}" dt="2021-07-19T03:50:57.571" v="2713" actId="27636"/>
        <pc:sldMkLst>
          <pc:docMk/>
          <pc:sldMk cId="2344437340" sldId="606"/>
        </pc:sldMkLst>
        <pc:spChg chg="mod ord">
          <ac:chgData name="Jack Bao" userId="4ae3d1ab7948a1e7" providerId="LiveId" clId="{6A1A271B-5E66-4ABF-83E8-1BC7382733A1}" dt="2021-07-19T03:50:57.489" v="2712" actId="700"/>
          <ac:spMkLst>
            <pc:docMk/>
            <pc:sldMk cId="2344437340" sldId="606"/>
            <ac:spMk id="117762" creationId="{00000000-0000-0000-0000-000000000000}"/>
          </ac:spMkLst>
        </pc:spChg>
        <pc:spChg chg="mod ord">
          <ac:chgData name="Jack Bao" userId="4ae3d1ab7948a1e7" providerId="LiveId" clId="{6A1A271B-5E66-4ABF-83E8-1BC7382733A1}" dt="2021-07-19T03:50:57.571" v="2713" actId="27636"/>
          <ac:spMkLst>
            <pc:docMk/>
            <pc:sldMk cId="2344437340" sldId="606"/>
            <ac:spMk id="117763" creationId="{00000000-0000-0000-0000-000000000000}"/>
          </ac:spMkLst>
        </pc:spChg>
      </pc:sldChg>
      <pc:sldChg chg="del">
        <pc:chgData name="Jack Bao" userId="4ae3d1ab7948a1e7" providerId="LiveId" clId="{6A1A271B-5E66-4ABF-83E8-1BC7382733A1}" dt="2021-07-19T03:18:57.984" v="1265" actId="47"/>
        <pc:sldMkLst>
          <pc:docMk/>
          <pc:sldMk cId="606772707" sldId="617"/>
        </pc:sldMkLst>
      </pc:sldChg>
      <pc:sldChg chg="del">
        <pc:chgData name="Jack Bao" userId="4ae3d1ab7948a1e7" providerId="LiveId" clId="{6A1A271B-5E66-4ABF-83E8-1BC7382733A1}" dt="2021-07-19T03:19:01.676" v="1266" actId="47"/>
        <pc:sldMkLst>
          <pc:docMk/>
          <pc:sldMk cId="4170903048" sldId="619"/>
        </pc:sldMkLst>
      </pc:sldChg>
      <pc:sldChg chg="del">
        <pc:chgData name="Jack Bao" userId="4ae3d1ab7948a1e7" providerId="LiveId" clId="{6A1A271B-5E66-4ABF-83E8-1BC7382733A1}" dt="2021-07-19T03:19:14.431" v="1268" actId="47"/>
        <pc:sldMkLst>
          <pc:docMk/>
          <pc:sldMk cId="2728659638" sldId="620"/>
        </pc:sldMkLst>
      </pc:sldChg>
      <pc:sldChg chg="del">
        <pc:chgData name="Jack Bao" userId="4ae3d1ab7948a1e7" providerId="LiveId" clId="{6A1A271B-5E66-4ABF-83E8-1BC7382733A1}" dt="2021-07-19T03:19:10.224" v="1267" actId="47"/>
        <pc:sldMkLst>
          <pc:docMk/>
          <pc:sldMk cId="2467289373" sldId="643"/>
        </pc:sldMkLst>
      </pc:sldChg>
      <pc:sldChg chg="mod modShow">
        <pc:chgData name="Jack Bao" userId="4ae3d1ab7948a1e7" providerId="LiveId" clId="{6A1A271B-5E66-4ABF-83E8-1BC7382733A1}" dt="2021-07-19T02:23:02.626" v="1179" actId="729"/>
        <pc:sldMkLst>
          <pc:docMk/>
          <pc:sldMk cId="1834790818" sldId="654"/>
        </pc:sldMkLst>
      </pc:sldChg>
      <pc:sldChg chg="mod modShow">
        <pc:chgData name="Jack Bao" userId="4ae3d1ab7948a1e7" providerId="LiveId" clId="{6A1A271B-5E66-4ABF-83E8-1BC7382733A1}" dt="2021-07-19T02:22:57.880" v="1178" actId="729"/>
        <pc:sldMkLst>
          <pc:docMk/>
          <pc:sldMk cId="2153827837" sldId="656"/>
        </pc:sldMkLst>
      </pc:sldChg>
      <pc:sldChg chg="mod modShow">
        <pc:chgData name="Jack Bao" userId="4ae3d1ab7948a1e7" providerId="LiveId" clId="{6A1A271B-5E66-4ABF-83E8-1BC7382733A1}" dt="2021-07-19T03:50:35.843" v="2711" actId="729"/>
        <pc:sldMkLst>
          <pc:docMk/>
          <pc:sldMk cId="1360356538" sldId="675"/>
        </pc:sldMkLst>
      </pc:sldChg>
      <pc:sldChg chg="mod modShow">
        <pc:chgData name="Jack Bao" userId="4ae3d1ab7948a1e7" providerId="LiveId" clId="{6A1A271B-5E66-4ABF-83E8-1BC7382733A1}" dt="2021-07-19T02:18:02.993" v="1126" actId="729"/>
        <pc:sldMkLst>
          <pc:docMk/>
          <pc:sldMk cId="1229978436" sldId="676"/>
        </pc:sldMkLst>
      </pc:sldChg>
      <pc:sldChg chg="mod modShow">
        <pc:chgData name="Jack Bao" userId="4ae3d1ab7948a1e7" providerId="LiveId" clId="{6A1A271B-5E66-4ABF-83E8-1BC7382733A1}" dt="2021-07-19T03:27:45.772" v="2245" actId="729"/>
        <pc:sldMkLst>
          <pc:docMk/>
          <pc:sldMk cId="765993729" sldId="677"/>
        </pc:sldMkLst>
      </pc:sldChg>
      <pc:sldChg chg="mod modShow">
        <pc:chgData name="Jack Bao" userId="4ae3d1ab7948a1e7" providerId="LiveId" clId="{6A1A271B-5E66-4ABF-83E8-1BC7382733A1}" dt="2021-07-19T02:22:52.139" v="1177" actId="729"/>
        <pc:sldMkLst>
          <pc:docMk/>
          <pc:sldMk cId="1730546542" sldId="692"/>
        </pc:sldMkLst>
      </pc:sldChg>
      <pc:sldChg chg="mod modShow">
        <pc:chgData name="Jack Bao" userId="4ae3d1ab7948a1e7" providerId="LiveId" clId="{6A1A271B-5E66-4ABF-83E8-1BC7382733A1}" dt="2021-07-19T02:21:10.094" v="1153" actId="729"/>
        <pc:sldMkLst>
          <pc:docMk/>
          <pc:sldMk cId="339061216" sldId="694"/>
        </pc:sldMkLst>
      </pc:sldChg>
      <pc:sldChg chg="mod modShow">
        <pc:chgData name="Jack Bao" userId="4ae3d1ab7948a1e7" providerId="LiveId" clId="{6A1A271B-5E66-4ABF-83E8-1BC7382733A1}" dt="2021-07-19T02:23:10.476" v="1180" actId="729"/>
        <pc:sldMkLst>
          <pc:docMk/>
          <pc:sldMk cId="1197537194" sldId="696"/>
        </pc:sldMkLst>
      </pc:sldChg>
      <pc:sldChg chg="del">
        <pc:chgData name="Jack Bao" userId="4ae3d1ab7948a1e7" providerId="LiveId" clId="{6A1A271B-5E66-4ABF-83E8-1BC7382733A1}" dt="2021-07-19T03:19:19.523" v="1269" actId="47"/>
        <pc:sldMkLst>
          <pc:docMk/>
          <pc:sldMk cId="579344604" sldId="697"/>
        </pc:sldMkLst>
      </pc:sldChg>
      <pc:sldChg chg="addSp delSp modSp mod modClrScheme chgLayout">
        <pc:chgData name="Jack Bao" userId="4ae3d1ab7948a1e7" providerId="LiveId" clId="{6A1A271B-5E66-4ABF-83E8-1BC7382733A1}" dt="2021-07-19T03:52:06.780" v="2740" actId="1076"/>
        <pc:sldMkLst>
          <pc:docMk/>
          <pc:sldMk cId="257380208" sldId="729"/>
        </pc:sldMkLst>
        <pc:spChg chg="add del mod ord">
          <ac:chgData name="Jack Bao" userId="4ae3d1ab7948a1e7" providerId="LiveId" clId="{6A1A271B-5E66-4ABF-83E8-1BC7382733A1}" dt="2021-07-19T03:52:04.828" v="2739" actId="478"/>
          <ac:spMkLst>
            <pc:docMk/>
            <pc:sldMk cId="257380208" sldId="729"/>
            <ac:spMk id="2" creationId="{55AD5C15-02E2-4F9D-BEAC-CC9050652AA3}"/>
          </ac:spMkLst>
        </pc:spChg>
        <pc:spChg chg="mod ord">
          <ac:chgData name="Jack Bao" userId="4ae3d1ab7948a1e7" providerId="LiveId" clId="{6A1A271B-5E66-4ABF-83E8-1BC7382733A1}" dt="2021-07-19T03:52:06.780" v="2740" actId="1076"/>
          <ac:spMkLst>
            <pc:docMk/>
            <pc:sldMk cId="257380208" sldId="729"/>
            <ac:spMk id="7" creationId="{00000000-0000-0000-0000-000000000000}"/>
          </ac:spMkLst>
        </pc:spChg>
      </pc:sldChg>
      <pc:sldChg chg="modSp mod">
        <pc:chgData name="Jack Bao" userId="4ae3d1ab7948a1e7" providerId="LiveId" clId="{6A1A271B-5E66-4ABF-83E8-1BC7382733A1}" dt="2021-07-19T03:41:45.241" v="2604" actId="207"/>
        <pc:sldMkLst>
          <pc:docMk/>
          <pc:sldMk cId="1605845294" sldId="732"/>
        </pc:sldMkLst>
        <pc:spChg chg="mod">
          <ac:chgData name="Jack Bao" userId="4ae3d1ab7948a1e7" providerId="LiveId" clId="{6A1A271B-5E66-4ABF-83E8-1BC7382733A1}" dt="2021-07-19T03:41:45.241" v="2604" actId="207"/>
          <ac:spMkLst>
            <pc:docMk/>
            <pc:sldMk cId="1605845294" sldId="732"/>
            <ac:spMk id="3" creationId="{00000000-0000-0000-0000-000000000000}"/>
          </ac:spMkLst>
        </pc:spChg>
      </pc:sldChg>
      <pc:sldChg chg="addSp delSp modSp mod modClrScheme modAnim chgLayout">
        <pc:chgData name="Jack Bao" userId="4ae3d1ab7948a1e7" providerId="LiveId" clId="{6A1A271B-5E66-4ABF-83E8-1BC7382733A1}" dt="2021-07-19T03:45:05.808" v="2656"/>
        <pc:sldMkLst>
          <pc:docMk/>
          <pc:sldMk cId="1649799712" sldId="735"/>
        </pc:sldMkLst>
        <pc:spChg chg="mod ord">
          <ac:chgData name="Jack Bao" userId="4ae3d1ab7948a1e7" providerId="LiveId" clId="{6A1A271B-5E66-4ABF-83E8-1BC7382733A1}" dt="2021-07-19T03:43:36.882" v="2624" actId="700"/>
          <ac:spMkLst>
            <pc:docMk/>
            <pc:sldMk cId="1649799712" sldId="735"/>
            <ac:spMk id="2" creationId="{00000000-0000-0000-0000-000000000000}"/>
          </ac:spMkLst>
        </pc:spChg>
        <pc:spChg chg="mod">
          <ac:chgData name="Jack Bao" userId="4ae3d1ab7948a1e7" providerId="LiveId" clId="{6A1A271B-5E66-4ABF-83E8-1BC7382733A1}" dt="2021-07-19T03:43:59.222" v="2629" actId="1076"/>
          <ac:spMkLst>
            <pc:docMk/>
            <pc:sldMk cId="1649799712" sldId="735"/>
            <ac:spMk id="4" creationId="{00000000-0000-0000-0000-000000000000}"/>
          </ac:spMkLst>
        </pc:spChg>
        <pc:spChg chg="add del mod ord">
          <ac:chgData name="Jack Bao" userId="4ae3d1ab7948a1e7" providerId="LiveId" clId="{6A1A271B-5E66-4ABF-83E8-1BC7382733A1}" dt="2021-07-19T03:43:39.298" v="2625" actId="478"/>
          <ac:spMkLst>
            <pc:docMk/>
            <pc:sldMk cId="1649799712" sldId="735"/>
            <ac:spMk id="5" creationId="{64BBE239-9A3B-478B-9D89-CB164E5963D6}"/>
          </ac:spMkLst>
        </pc:spChg>
        <pc:spChg chg="add mod">
          <ac:chgData name="Jack Bao" userId="4ae3d1ab7948a1e7" providerId="LiveId" clId="{6A1A271B-5E66-4ABF-83E8-1BC7382733A1}" dt="2021-07-19T03:44:51.312" v="2649" actId="14100"/>
          <ac:spMkLst>
            <pc:docMk/>
            <pc:sldMk cId="1649799712" sldId="735"/>
            <ac:spMk id="6" creationId="{119F056E-2671-4E89-835E-07F2073CA98F}"/>
          </ac:spMkLst>
        </pc:spChg>
        <pc:spChg chg="add mod">
          <ac:chgData name="Jack Bao" userId="4ae3d1ab7948a1e7" providerId="LiveId" clId="{6A1A271B-5E66-4ABF-83E8-1BC7382733A1}" dt="2021-07-19T03:45:01.803" v="2654" actId="14100"/>
          <ac:spMkLst>
            <pc:docMk/>
            <pc:sldMk cId="1649799712" sldId="735"/>
            <ac:spMk id="7" creationId="{D4E5B4FA-B31E-4044-BAE6-225CE645E7F8}"/>
          </ac:spMkLst>
        </pc:spChg>
        <pc:picChg chg="mod">
          <ac:chgData name="Jack Bao" userId="4ae3d1ab7948a1e7" providerId="LiveId" clId="{6A1A271B-5E66-4ABF-83E8-1BC7382733A1}" dt="2021-07-19T03:44:38.709" v="2645" actId="1076"/>
          <ac:picMkLst>
            <pc:docMk/>
            <pc:sldMk cId="1649799712" sldId="735"/>
            <ac:picMk id="3" creationId="{00000000-0000-0000-0000-000000000000}"/>
          </ac:picMkLst>
        </pc:picChg>
      </pc:sldChg>
      <pc:sldChg chg="modSp mod">
        <pc:chgData name="Jack Bao" userId="4ae3d1ab7948a1e7" providerId="LiveId" clId="{6A1A271B-5E66-4ABF-83E8-1BC7382733A1}" dt="2021-07-19T01:39:28.948" v="81" actId="20577"/>
        <pc:sldMkLst>
          <pc:docMk/>
          <pc:sldMk cId="605181810" sldId="742"/>
        </pc:sldMkLst>
        <pc:spChg chg="mod">
          <ac:chgData name="Jack Bao" userId="4ae3d1ab7948a1e7" providerId="LiveId" clId="{6A1A271B-5E66-4ABF-83E8-1BC7382733A1}" dt="2021-07-19T01:39:28.948" v="81" actId="20577"/>
          <ac:spMkLst>
            <pc:docMk/>
            <pc:sldMk cId="605181810" sldId="742"/>
            <ac:spMk id="3" creationId="{00000000-0000-0000-0000-000000000000}"/>
          </ac:spMkLst>
        </pc:spChg>
      </pc:sldChg>
      <pc:sldChg chg="addSp delSp modSp mod modAnim">
        <pc:chgData name="Jack Bao" userId="4ae3d1ab7948a1e7" providerId="LiveId" clId="{6A1A271B-5E66-4ABF-83E8-1BC7382733A1}" dt="2021-07-19T01:36:19.891" v="55"/>
        <pc:sldMkLst>
          <pc:docMk/>
          <pc:sldMk cId="1141652518" sldId="745"/>
        </pc:sldMkLst>
        <pc:spChg chg="del">
          <ac:chgData name="Jack Bao" userId="4ae3d1ab7948a1e7" providerId="LiveId" clId="{6A1A271B-5E66-4ABF-83E8-1BC7382733A1}" dt="2021-07-19T01:26:16.721" v="3" actId="478"/>
          <ac:spMkLst>
            <pc:docMk/>
            <pc:sldMk cId="1141652518" sldId="745"/>
            <ac:spMk id="3" creationId="{00000000-0000-0000-0000-000000000000}"/>
          </ac:spMkLst>
        </pc:spChg>
        <pc:spChg chg="add mod">
          <ac:chgData name="Jack Bao" userId="4ae3d1ab7948a1e7" providerId="LiveId" clId="{6A1A271B-5E66-4ABF-83E8-1BC7382733A1}" dt="2021-07-19T01:35:06.639" v="38" actId="1582"/>
          <ac:spMkLst>
            <pc:docMk/>
            <pc:sldMk cId="1141652518" sldId="745"/>
            <ac:spMk id="16" creationId="{1948C808-1966-4B55-8003-AF3F19884DC0}"/>
          </ac:spMkLst>
        </pc:spChg>
        <pc:spChg chg="add mod">
          <ac:chgData name="Jack Bao" userId="4ae3d1ab7948a1e7" providerId="LiveId" clId="{6A1A271B-5E66-4ABF-83E8-1BC7382733A1}" dt="2021-07-19T01:35:20.870" v="43" actId="1038"/>
          <ac:spMkLst>
            <pc:docMk/>
            <pc:sldMk cId="1141652518" sldId="745"/>
            <ac:spMk id="17" creationId="{2A03E84A-734F-4EEC-ACBB-5A88DCD36437}"/>
          </ac:spMkLst>
        </pc:spChg>
        <pc:spChg chg="add mod">
          <ac:chgData name="Jack Bao" userId="4ae3d1ab7948a1e7" providerId="LiveId" clId="{6A1A271B-5E66-4ABF-83E8-1BC7382733A1}" dt="2021-07-19T01:35:16.737" v="42" actId="1076"/>
          <ac:spMkLst>
            <pc:docMk/>
            <pc:sldMk cId="1141652518" sldId="745"/>
            <ac:spMk id="18" creationId="{9CFC8454-5C1C-49DE-A216-AA95513F3C0C}"/>
          </ac:spMkLst>
        </pc:spChg>
        <pc:spChg chg="add mod">
          <ac:chgData name="Jack Bao" userId="4ae3d1ab7948a1e7" providerId="LiveId" clId="{6A1A271B-5E66-4ABF-83E8-1BC7382733A1}" dt="2021-07-19T01:35:44.858" v="50" actId="14100"/>
          <ac:spMkLst>
            <pc:docMk/>
            <pc:sldMk cId="1141652518" sldId="745"/>
            <ac:spMk id="19" creationId="{03580DC6-52DB-4E20-B7A4-1C345884BA64}"/>
          </ac:spMkLst>
        </pc:spChg>
        <pc:spChg chg="add del mod">
          <ac:chgData name="Jack Bao" userId="4ae3d1ab7948a1e7" providerId="LiveId" clId="{6A1A271B-5E66-4ABF-83E8-1BC7382733A1}" dt="2021-07-19T01:35:58.264" v="53" actId="478"/>
          <ac:spMkLst>
            <pc:docMk/>
            <pc:sldMk cId="1141652518" sldId="745"/>
            <ac:spMk id="20" creationId="{D38CC9C5-58F7-4753-9CB7-5D5B94F688F8}"/>
          </ac:spMkLst>
        </pc:spChg>
        <pc:grpChg chg="add del mod">
          <ac:chgData name="Jack Bao" userId="4ae3d1ab7948a1e7" providerId="LiveId" clId="{6A1A271B-5E66-4ABF-83E8-1BC7382733A1}" dt="2021-07-19T01:33:25.613" v="16" actId="478"/>
          <ac:grpSpMkLst>
            <pc:docMk/>
            <pc:sldMk cId="1141652518" sldId="745"/>
            <ac:grpSpMk id="8" creationId="{6CE8374D-3D64-4CD9-B51B-BFB25D1512DC}"/>
          </ac:grpSpMkLst>
        </pc:grpChg>
        <pc:graphicFrameChg chg="del">
          <ac:chgData name="Jack Bao" userId="4ae3d1ab7948a1e7" providerId="LiveId" clId="{6A1A271B-5E66-4ABF-83E8-1BC7382733A1}" dt="2021-07-19T01:26:12.406" v="1" actId="478"/>
          <ac:graphicFrameMkLst>
            <pc:docMk/>
            <pc:sldMk cId="1141652518" sldId="745"/>
            <ac:graphicFrameMk id="5" creationId="{00000000-0000-0000-0000-000000000000}"/>
          </ac:graphicFrameMkLst>
        </pc:graphicFrameChg>
        <pc:graphicFrameChg chg="del">
          <ac:chgData name="Jack Bao" userId="4ae3d1ab7948a1e7" providerId="LiveId" clId="{6A1A271B-5E66-4ABF-83E8-1BC7382733A1}" dt="2021-07-19T01:26:14.854" v="2" actId="478"/>
          <ac:graphicFrameMkLst>
            <pc:docMk/>
            <pc:sldMk cId="1141652518" sldId="745"/>
            <ac:graphicFrameMk id="6" creationId="{00000000-0000-0000-0000-000000000000}"/>
          </ac:graphicFrameMkLst>
        </pc:graphicFrameChg>
        <pc:graphicFrameChg chg="del">
          <ac:chgData name="Jack Bao" userId="4ae3d1ab7948a1e7" providerId="LiveId" clId="{6A1A271B-5E66-4ABF-83E8-1BC7382733A1}" dt="2021-07-19T01:26:10.415" v="0" actId="478"/>
          <ac:graphicFrameMkLst>
            <pc:docMk/>
            <pc:sldMk cId="1141652518" sldId="745"/>
            <ac:graphicFrameMk id="7" creationId="{00000000-0000-0000-0000-000000000000}"/>
          </ac:graphicFrameMkLst>
        </pc:graphicFrameChg>
        <pc:picChg chg="del mod topLvl">
          <ac:chgData name="Jack Bao" userId="4ae3d1ab7948a1e7" providerId="LiveId" clId="{6A1A271B-5E66-4ABF-83E8-1BC7382733A1}" dt="2021-07-19T01:33:25.613" v="16" actId="478"/>
          <ac:picMkLst>
            <pc:docMk/>
            <pc:sldMk cId="1141652518" sldId="745"/>
            <ac:picMk id="9" creationId="{A38961C5-381F-429A-A206-BACF71B7BC3F}"/>
          </ac:picMkLst>
        </pc:picChg>
        <pc:picChg chg="del mod topLvl">
          <ac:chgData name="Jack Bao" userId="4ae3d1ab7948a1e7" providerId="LiveId" clId="{6A1A271B-5E66-4ABF-83E8-1BC7382733A1}" dt="2021-07-19T01:33:27.137" v="18" actId="478"/>
          <ac:picMkLst>
            <pc:docMk/>
            <pc:sldMk cId="1141652518" sldId="745"/>
            <ac:picMk id="10" creationId="{CFA429C3-A01A-4F2E-9948-6FDF35ED8CFC}"/>
          </ac:picMkLst>
        </pc:picChg>
        <pc:picChg chg="add mod modCrop">
          <ac:chgData name="Jack Bao" userId="4ae3d1ab7948a1e7" providerId="LiveId" clId="{6A1A271B-5E66-4ABF-83E8-1BC7382733A1}" dt="2021-07-19T01:34:39.951" v="34" actId="1076"/>
          <ac:picMkLst>
            <pc:docMk/>
            <pc:sldMk cId="1141652518" sldId="745"/>
            <ac:picMk id="11" creationId="{FFBAB9C9-56E0-4356-89A4-E1984FA91067}"/>
          </ac:picMkLst>
        </pc:picChg>
        <pc:picChg chg="add mod modCrop">
          <ac:chgData name="Jack Bao" userId="4ae3d1ab7948a1e7" providerId="LiveId" clId="{6A1A271B-5E66-4ABF-83E8-1BC7382733A1}" dt="2021-07-19T01:34:39.951" v="34" actId="1076"/>
          <ac:picMkLst>
            <pc:docMk/>
            <pc:sldMk cId="1141652518" sldId="745"/>
            <ac:picMk id="13" creationId="{3B7B831D-D574-4E98-8B05-4EB9A89AAE0E}"/>
          </ac:picMkLst>
        </pc:picChg>
        <pc:picChg chg="add mod modCrop">
          <ac:chgData name="Jack Bao" userId="4ae3d1ab7948a1e7" providerId="LiveId" clId="{6A1A271B-5E66-4ABF-83E8-1BC7382733A1}" dt="2021-07-19T01:34:39.951" v="34" actId="1076"/>
          <ac:picMkLst>
            <pc:docMk/>
            <pc:sldMk cId="1141652518" sldId="745"/>
            <ac:picMk id="15" creationId="{2FBAED4C-C8BA-4406-91A1-54C1ADE719A3}"/>
          </ac:picMkLst>
        </pc:picChg>
      </pc:sldChg>
      <pc:sldChg chg="addSp delSp modSp mod">
        <pc:chgData name="Jack Bao" userId="4ae3d1ab7948a1e7" providerId="LiveId" clId="{6A1A271B-5E66-4ABF-83E8-1BC7382733A1}" dt="2021-07-19T01:49:39.590" v="515" actId="20577"/>
        <pc:sldMkLst>
          <pc:docMk/>
          <pc:sldMk cId="98346773" sldId="746"/>
        </pc:sldMkLst>
        <pc:spChg chg="mod">
          <ac:chgData name="Jack Bao" userId="4ae3d1ab7948a1e7" providerId="LiveId" clId="{6A1A271B-5E66-4ABF-83E8-1BC7382733A1}" dt="2021-07-19T01:44:20.527" v="288" actId="20577"/>
          <ac:spMkLst>
            <pc:docMk/>
            <pc:sldMk cId="98346773" sldId="746"/>
            <ac:spMk id="2" creationId="{00000000-0000-0000-0000-000000000000}"/>
          </ac:spMkLst>
        </pc:spChg>
        <pc:spChg chg="del">
          <ac:chgData name="Jack Bao" userId="4ae3d1ab7948a1e7" providerId="LiveId" clId="{6A1A271B-5E66-4ABF-83E8-1BC7382733A1}" dt="2021-07-19T01:44:23.030" v="289" actId="478"/>
          <ac:spMkLst>
            <pc:docMk/>
            <pc:sldMk cId="98346773" sldId="746"/>
            <ac:spMk id="3" creationId="{00000000-0000-0000-0000-000000000000}"/>
          </ac:spMkLst>
        </pc:spChg>
        <pc:spChg chg="mod">
          <ac:chgData name="Jack Bao" userId="4ae3d1ab7948a1e7" providerId="LiveId" clId="{6A1A271B-5E66-4ABF-83E8-1BC7382733A1}" dt="2021-07-19T01:41:15.135" v="184" actId="1076"/>
          <ac:spMkLst>
            <pc:docMk/>
            <pc:sldMk cId="98346773" sldId="746"/>
            <ac:spMk id="5" creationId="{00000000-0000-0000-0000-000000000000}"/>
          </ac:spMkLst>
        </pc:spChg>
        <pc:spChg chg="add del mod">
          <ac:chgData name="Jack Bao" userId="4ae3d1ab7948a1e7" providerId="LiveId" clId="{6A1A271B-5E66-4ABF-83E8-1BC7382733A1}" dt="2021-07-19T01:44:24.419" v="290" actId="478"/>
          <ac:spMkLst>
            <pc:docMk/>
            <pc:sldMk cId="98346773" sldId="746"/>
            <ac:spMk id="7" creationId="{210138BB-5B84-480E-8AB5-335679170BBA}"/>
          </ac:spMkLst>
        </pc:spChg>
        <pc:spChg chg="add mod">
          <ac:chgData name="Jack Bao" userId="4ae3d1ab7948a1e7" providerId="LiveId" clId="{6A1A271B-5E66-4ABF-83E8-1BC7382733A1}" dt="2021-07-19T01:49:26.605" v="510" actId="1076"/>
          <ac:spMkLst>
            <pc:docMk/>
            <pc:sldMk cId="98346773" sldId="746"/>
            <ac:spMk id="8" creationId="{CF1460DE-2CE9-4873-B64C-974A60998B05}"/>
          </ac:spMkLst>
        </pc:spChg>
        <pc:graphicFrameChg chg="mod modGraphic">
          <ac:chgData name="Jack Bao" userId="4ae3d1ab7948a1e7" providerId="LiveId" clId="{6A1A271B-5E66-4ABF-83E8-1BC7382733A1}" dt="2021-07-19T01:49:39.590" v="515" actId="20577"/>
          <ac:graphicFrameMkLst>
            <pc:docMk/>
            <pc:sldMk cId="98346773" sldId="746"/>
            <ac:graphicFrameMk id="4" creationId="{00000000-0000-0000-0000-000000000000}"/>
          </ac:graphicFrameMkLst>
        </pc:graphicFrameChg>
      </pc:sldChg>
      <pc:sldChg chg="del">
        <pc:chgData name="Jack Bao" userId="4ae3d1ab7948a1e7" providerId="LiveId" clId="{6A1A271B-5E66-4ABF-83E8-1BC7382733A1}" dt="2021-07-19T01:45:58.222" v="429" actId="47"/>
        <pc:sldMkLst>
          <pc:docMk/>
          <pc:sldMk cId="1499289268" sldId="747"/>
        </pc:sldMkLst>
      </pc:sldChg>
      <pc:sldChg chg="ord">
        <pc:chgData name="Jack Bao" userId="4ae3d1ab7948a1e7" providerId="LiveId" clId="{6A1A271B-5E66-4ABF-83E8-1BC7382733A1}" dt="2021-07-19T01:43:20.473" v="218"/>
        <pc:sldMkLst>
          <pc:docMk/>
          <pc:sldMk cId="2129097025" sldId="748"/>
        </pc:sldMkLst>
      </pc:sldChg>
      <pc:sldChg chg="addSp delSp modSp mod modAnim">
        <pc:chgData name="Jack Bao" userId="4ae3d1ab7948a1e7" providerId="LiveId" clId="{6A1A271B-5E66-4ABF-83E8-1BC7382733A1}" dt="2021-07-19T01:51:36.073" v="559" actId="1076"/>
        <pc:sldMkLst>
          <pc:docMk/>
          <pc:sldMk cId="213689214" sldId="749"/>
        </pc:sldMkLst>
        <pc:spChg chg="mod">
          <ac:chgData name="Jack Bao" userId="4ae3d1ab7948a1e7" providerId="LiveId" clId="{6A1A271B-5E66-4ABF-83E8-1BC7382733A1}" dt="2021-07-19T01:47:07.972" v="445" actId="20577"/>
          <ac:spMkLst>
            <pc:docMk/>
            <pc:sldMk cId="213689214" sldId="749"/>
            <ac:spMk id="2" creationId="{00000000-0000-0000-0000-000000000000}"/>
          </ac:spMkLst>
        </pc:spChg>
        <pc:spChg chg="mod">
          <ac:chgData name="Jack Bao" userId="4ae3d1ab7948a1e7" providerId="LiveId" clId="{6A1A271B-5E66-4ABF-83E8-1BC7382733A1}" dt="2021-07-19T01:47:11.876" v="446" actId="1076"/>
          <ac:spMkLst>
            <pc:docMk/>
            <pc:sldMk cId="213689214" sldId="749"/>
            <ac:spMk id="3" creationId="{00000000-0000-0000-0000-000000000000}"/>
          </ac:spMkLst>
        </pc:spChg>
        <pc:spChg chg="add mod">
          <ac:chgData name="Jack Bao" userId="4ae3d1ab7948a1e7" providerId="LiveId" clId="{6A1A271B-5E66-4ABF-83E8-1BC7382733A1}" dt="2021-07-19T01:51:36.073" v="559" actId="1076"/>
          <ac:spMkLst>
            <pc:docMk/>
            <pc:sldMk cId="213689214" sldId="749"/>
            <ac:spMk id="5" creationId="{250A5F34-B5E3-4D68-90B6-799D4A55C78D}"/>
          </ac:spMkLst>
        </pc:spChg>
        <pc:graphicFrameChg chg="mod modGraphic">
          <ac:chgData name="Jack Bao" userId="4ae3d1ab7948a1e7" providerId="LiveId" clId="{6A1A271B-5E66-4ABF-83E8-1BC7382733A1}" dt="2021-07-19T01:51:31.811" v="557" actId="1076"/>
          <ac:graphicFrameMkLst>
            <pc:docMk/>
            <pc:sldMk cId="213689214" sldId="749"/>
            <ac:graphicFrameMk id="4" creationId="{00000000-0000-0000-0000-000000000000}"/>
          </ac:graphicFrameMkLst>
        </pc:graphicFrameChg>
        <pc:graphicFrameChg chg="add del mod">
          <ac:chgData name="Jack Bao" userId="4ae3d1ab7948a1e7" providerId="LiveId" clId="{6A1A271B-5E66-4ABF-83E8-1BC7382733A1}" dt="2021-07-19T01:50:35.617" v="517"/>
          <ac:graphicFrameMkLst>
            <pc:docMk/>
            <pc:sldMk cId="213689214" sldId="749"/>
            <ac:graphicFrameMk id="6" creationId="{63C82E80-9D95-48B6-8090-33A15A80CF62}"/>
          </ac:graphicFrameMkLst>
        </pc:graphicFrameChg>
      </pc:sldChg>
      <pc:sldChg chg="modSp mod">
        <pc:chgData name="Jack Bao" userId="4ae3d1ab7948a1e7" providerId="LiveId" clId="{6A1A271B-5E66-4ABF-83E8-1BC7382733A1}" dt="2021-07-19T01:53:07.603" v="631" actId="20577"/>
        <pc:sldMkLst>
          <pc:docMk/>
          <pc:sldMk cId="1201757004" sldId="750"/>
        </pc:sldMkLst>
        <pc:graphicFrameChg chg="modGraphic">
          <ac:chgData name="Jack Bao" userId="4ae3d1ab7948a1e7" providerId="LiveId" clId="{6A1A271B-5E66-4ABF-83E8-1BC7382733A1}" dt="2021-07-19T01:53:07.603" v="631" actId="20577"/>
          <ac:graphicFrameMkLst>
            <pc:docMk/>
            <pc:sldMk cId="1201757004" sldId="750"/>
            <ac:graphicFrameMk id="4" creationId="{00000000-0000-0000-0000-000000000000}"/>
          </ac:graphicFrameMkLst>
        </pc:graphicFrameChg>
      </pc:sldChg>
      <pc:sldChg chg="mod modShow">
        <pc:chgData name="Jack Bao" userId="4ae3d1ab7948a1e7" providerId="LiveId" clId="{6A1A271B-5E66-4ABF-83E8-1BC7382733A1}" dt="2021-07-19T02:15:33.825" v="1052" actId="729"/>
        <pc:sldMkLst>
          <pc:docMk/>
          <pc:sldMk cId="132725647" sldId="753"/>
        </pc:sldMkLst>
      </pc:sldChg>
      <pc:sldChg chg="mod modShow">
        <pc:chgData name="Jack Bao" userId="4ae3d1ab7948a1e7" providerId="LiveId" clId="{6A1A271B-5E66-4ABF-83E8-1BC7382733A1}" dt="2021-07-19T01:55:58.386" v="634" actId="729"/>
        <pc:sldMkLst>
          <pc:docMk/>
          <pc:sldMk cId="77847717" sldId="754"/>
        </pc:sldMkLst>
      </pc:sldChg>
      <pc:sldChg chg="mod modShow">
        <pc:chgData name="Jack Bao" userId="4ae3d1ab7948a1e7" providerId="LiveId" clId="{6A1A271B-5E66-4ABF-83E8-1BC7382733A1}" dt="2021-07-19T01:54:45.771" v="632" actId="729"/>
        <pc:sldMkLst>
          <pc:docMk/>
          <pc:sldMk cId="1087002881" sldId="755"/>
        </pc:sldMkLst>
      </pc:sldChg>
      <pc:sldChg chg="mod modShow">
        <pc:chgData name="Jack Bao" userId="4ae3d1ab7948a1e7" providerId="LiveId" clId="{6A1A271B-5E66-4ABF-83E8-1BC7382733A1}" dt="2021-07-19T01:54:45.771" v="632" actId="729"/>
        <pc:sldMkLst>
          <pc:docMk/>
          <pc:sldMk cId="1443086131" sldId="756"/>
        </pc:sldMkLst>
      </pc:sldChg>
      <pc:sldChg chg="mod modShow">
        <pc:chgData name="Jack Bao" userId="4ae3d1ab7948a1e7" providerId="LiveId" clId="{6A1A271B-5E66-4ABF-83E8-1BC7382733A1}" dt="2021-07-19T01:54:45.771" v="632" actId="729"/>
        <pc:sldMkLst>
          <pc:docMk/>
          <pc:sldMk cId="1657469640" sldId="757"/>
        </pc:sldMkLst>
      </pc:sldChg>
      <pc:sldChg chg="mod modShow">
        <pc:chgData name="Jack Bao" userId="4ae3d1ab7948a1e7" providerId="LiveId" clId="{6A1A271B-5E66-4ABF-83E8-1BC7382733A1}" dt="2021-07-19T01:54:45.771" v="632" actId="729"/>
        <pc:sldMkLst>
          <pc:docMk/>
          <pc:sldMk cId="773201530" sldId="758"/>
        </pc:sldMkLst>
      </pc:sldChg>
      <pc:sldChg chg="modSp mod">
        <pc:chgData name="Jack Bao" userId="4ae3d1ab7948a1e7" providerId="LiveId" clId="{6A1A271B-5E66-4ABF-83E8-1BC7382733A1}" dt="2021-07-19T03:46:42.092" v="2682" actId="20577"/>
        <pc:sldMkLst>
          <pc:docMk/>
          <pc:sldMk cId="1674068218" sldId="762"/>
        </pc:sldMkLst>
        <pc:spChg chg="mod">
          <ac:chgData name="Jack Bao" userId="4ae3d1ab7948a1e7" providerId="LiveId" clId="{6A1A271B-5E66-4ABF-83E8-1BC7382733A1}" dt="2021-07-19T03:46:42.092" v="2682" actId="20577"/>
          <ac:spMkLst>
            <pc:docMk/>
            <pc:sldMk cId="1674068218" sldId="762"/>
            <ac:spMk id="5" creationId="{00000000-0000-0000-0000-000000000000}"/>
          </ac:spMkLst>
        </pc:spChg>
      </pc:sldChg>
      <pc:sldChg chg="addSp modSp add mod modClrScheme modAnim chgLayout">
        <pc:chgData name="Jack Bao" userId="4ae3d1ab7948a1e7" providerId="LiveId" clId="{6A1A271B-5E66-4ABF-83E8-1BC7382733A1}" dt="2021-07-19T03:48:41.260" v="2695"/>
        <pc:sldMkLst>
          <pc:docMk/>
          <pc:sldMk cId="1267466445" sldId="766"/>
        </pc:sldMkLst>
        <pc:spChg chg="mod ord">
          <ac:chgData name="Jack Bao" userId="4ae3d1ab7948a1e7" providerId="LiveId" clId="{6A1A271B-5E66-4ABF-83E8-1BC7382733A1}" dt="2021-07-19T03:48:34.573" v="2693" actId="700"/>
          <ac:spMkLst>
            <pc:docMk/>
            <pc:sldMk cId="1267466445" sldId="766"/>
            <ac:spMk id="2" creationId="{00000000-0000-0000-0000-000000000000}"/>
          </ac:spMkLst>
        </pc:spChg>
        <pc:spChg chg="mod ord">
          <ac:chgData name="Jack Bao" userId="4ae3d1ab7948a1e7" providerId="LiveId" clId="{6A1A271B-5E66-4ABF-83E8-1BC7382733A1}" dt="2021-07-19T03:48:34.573" v="2693" actId="700"/>
          <ac:spMkLst>
            <pc:docMk/>
            <pc:sldMk cId="1267466445" sldId="766"/>
            <ac:spMk id="3" creationId="{00000000-0000-0000-0000-000000000000}"/>
          </ac:spMkLst>
        </pc:spChg>
        <pc:picChg chg="add mod">
          <ac:chgData name="Jack Bao" userId="4ae3d1ab7948a1e7" providerId="LiveId" clId="{6A1A271B-5E66-4ABF-83E8-1BC7382733A1}" dt="2021-07-19T03:48:37.436" v="2694" actId="1076"/>
          <ac:picMkLst>
            <pc:docMk/>
            <pc:sldMk cId="1267466445" sldId="766"/>
            <ac:picMk id="2050" creationId="{A798D42F-670A-4628-A734-80F1ED0889FF}"/>
          </ac:picMkLst>
        </pc:picChg>
      </pc:sldChg>
      <pc:sldChg chg="del mod modShow">
        <pc:chgData name="Jack Bao" userId="4ae3d1ab7948a1e7" providerId="LiveId" clId="{6A1A271B-5E66-4ABF-83E8-1BC7382733A1}" dt="2021-07-19T02:05:38.593" v="848" actId="2696"/>
        <pc:sldMkLst>
          <pc:docMk/>
          <pc:sldMk cId="1660753380" sldId="766"/>
        </pc:sldMkLst>
      </pc:sldChg>
      <pc:sldChg chg="del mod modShow">
        <pc:chgData name="Jack Bao" userId="4ae3d1ab7948a1e7" providerId="LiveId" clId="{6A1A271B-5E66-4ABF-83E8-1BC7382733A1}" dt="2021-07-19T02:05:38.593" v="848" actId="2696"/>
        <pc:sldMkLst>
          <pc:docMk/>
          <pc:sldMk cId="550802198" sldId="767"/>
        </pc:sldMkLst>
      </pc:sldChg>
      <pc:sldChg chg="modSp add mod modClrScheme chgLayout">
        <pc:chgData name="Jack Bao" userId="4ae3d1ab7948a1e7" providerId="LiveId" clId="{6A1A271B-5E66-4ABF-83E8-1BC7382733A1}" dt="2021-07-19T03:49:13.948" v="2701" actId="1076"/>
        <pc:sldMkLst>
          <pc:docMk/>
          <pc:sldMk cId="2028910829" sldId="767"/>
        </pc:sldMkLst>
        <pc:spChg chg="mod ord">
          <ac:chgData name="Jack Bao" userId="4ae3d1ab7948a1e7" providerId="LiveId" clId="{6A1A271B-5E66-4ABF-83E8-1BC7382733A1}" dt="2021-07-19T03:49:01.843" v="2699" actId="700"/>
          <ac:spMkLst>
            <pc:docMk/>
            <pc:sldMk cId="2028910829" sldId="767"/>
            <ac:spMk id="2" creationId="{00000000-0000-0000-0000-000000000000}"/>
          </ac:spMkLst>
        </pc:spChg>
        <pc:spChg chg="mod ord">
          <ac:chgData name="Jack Bao" userId="4ae3d1ab7948a1e7" providerId="LiveId" clId="{6A1A271B-5E66-4ABF-83E8-1BC7382733A1}" dt="2021-07-19T03:49:08.129" v="2700" actId="14100"/>
          <ac:spMkLst>
            <pc:docMk/>
            <pc:sldMk cId="2028910829" sldId="767"/>
            <ac:spMk id="3" creationId="{00000000-0000-0000-0000-000000000000}"/>
          </ac:spMkLst>
        </pc:spChg>
        <pc:spChg chg="mod ord">
          <ac:chgData name="Jack Bao" userId="4ae3d1ab7948a1e7" providerId="LiveId" clId="{6A1A271B-5E66-4ABF-83E8-1BC7382733A1}" dt="2021-07-19T03:49:13.948" v="2701" actId="1076"/>
          <ac:spMkLst>
            <pc:docMk/>
            <pc:sldMk cId="2028910829" sldId="767"/>
            <ac:spMk id="4" creationId="{00000000-0000-0000-0000-000000000000}"/>
          </ac:spMkLst>
        </pc:spChg>
        <pc:spChg chg="mod">
          <ac:chgData name="Jack Bao" userId="4ae3d1ab7948a1e7" providerId="LiveId" clId="{6A1A271B-5E66-4ABF-83E8-1BC7382733A1}" dt="2021-07-19T03:49:13.948" v="2701" actId="1076"/>
          <ac:spMkLst>
            <pc:docMk/>
            <pc:sldMk cId="2028910829" sldId="767"/>
            <ac:spMk id="6" creationId="{00000000-0000-0000-0000-000000000000}"/>
          </ac:spMkLst>
        </pc:spChg>
      </pc:sldChg>
      <pc:sldChg chg="modSp mod modShow">
        <pc:chgData name="Jack Bao" userId="4ae3d1ab7948a1e7" providerId="LiveId" clId="{6A1A271B-5E66-4ABF-83E8-1BC7382733A1}" dt="2021-07-19T02:05:36.064" v="847" actId="729"/>
        <pc:sldMkLst>
          <pc:docMk/>
          <pc:sldMk cId="1780938908" sldId="768"/>
        </pc:sldMkLst>
        <pc:spChg chg="mod">
          <ac:chgData name="Jack Bao" userId="4ae3d1ab7948a1e7" providerId="LiveId" clId="{6A1A271B-5E66-4ABF-83E8-1BC7382733A1}" dt="2021-07-19T02:03:54.563" v="833" actId="13822"/>
          <ac:spMkLst>
            <pc:docMk/>
            <pc:sldMk cId="1780938908" sldId="768"/>
            <ac:spMk id="8" creationId="{00000000-0000-0000-0000-000000000000}"/>
          </ac:spMkLst>
        </pc:spChg>
        <pc:spChg chg="mod">
          <ac:chgData name="Jack Bao" userId="4ae3d1ab7948a1e7" providerId="LiveId" clId="{6A1A271B-5E66-4ABF-83E8-1BC7382733A1}" dt="2021-07-19T02:04:14.554" v="837" actId="1076"/>
          <ac:spMkLst>
            <pc:docMk/>
            <pc:sldMk cId="1780938908" sldId="768"/>
            <ac:spMk id="11" creationId="{00000000-0000-0000-0000-000000000000}"/>
          </ac:spMkLst>
        </pc:spChg>
        <pc:spChg chg="mod">
          <ac:chgData name="Jack Bao" userId="4ae3d1ab7948a1e7" providerId="LiveId" clId="{6A1A271B-5E66-4ABF-83E8-1BC7382733A1}" dt="2021-07-19T02:03:31.017" v="828" actId="13822"/>
          <ac:spMkLst>
            <pc:docMk/>
            <pc:sldMk cId="1780938908" sldId="768"/>
            <ac:spMk id="12" creationId="{00000000-0000-0000-0000-000000000000}"/>
          </ac:spMkLst>
        </pc:spChg>
        <pc:spChg chg="mod">
          <ac:chgData name="Jack Bao" userId="4ae3d1ab7948a1e7" providerId="LiveId" clId="{6A1A271B-5E66-4ABF-83E8-1BC7382733A1}" dt="2021-07-19T02:03:56.658" v="834" actId="13822"/>
          <ac:spMkLst>
            <pc:docMk/>
            <pc:sldMk cId="1780938908" sldId="768"/>
            <ac:spMk id="17" creationId="{00000000-0000-0000-0000-000000000000}"/>
          </ac:spMkLst>
        </pc:spChg>
      </pc:sldChg>
      <pc:sldChg chg="modSp mod modShow">
        <pc:chgData name="Jack Bao" userId="4ae3d1ab7948a1e7" providerId="LiveId" clId="{6A1A271B-5E66-4ABF-83E8-1BC7382733A1}" dt="2021-07-19T02:05:36.064" v="847" actId="729"/>
        <pc:sldMkLst>
          <pc:docMk/>
          <pc:sldMk cId="613154870" sldId="769"/>
        </pc:sldMkLst>
        <pc:spChg chg="mod">
          <ac:chgData name="Jack Bao" userId="4ae3d1ab7948a1e7" providerId="LiveId" clId="{6A1A271B-5E66-4ABF-83E8-1BC7382733A1}" dt="2021-07-19T02:04:23.164" v="838" actId="207"/>
          <ac:spMkLst>
            <pc:docMk/>
            <pc:sldMk cId="613154870" sldId="769"/>
            <ac:spMk id="2" creationId="{00000000-0000-0000-0000-000000000000}"/>
          </ac:spMkLst>
        </pc:spChg>
        <pc:spChg chg="mod">
          <ac:chgData name="Jack Bao" userId="4ae3d1ab7948a1e7" providerId="LiveId" clId="{6A1A271B-5E66-4ABF-83E8-1BC7382733A1}" dt="2021-07-19T02:04:04.655" v="835" actId="13822"/>
          <ac:spMkLst>
            <pc:docMk/>
            <pc:sldMk cId="613154870" sldId="769"/>
            <ac:spMk id="17" creationId="{00000000-0000-0000-0000-000000000000}"/>
          </ac:spMkLst>
        </pc:spChg>
      </pc:sldChg>
      <pc:sldChg chg="del mod modShow">
        <pc:chgData name="Jack Bao" userId="4ae3d1ab7948a1e7" providerId="LiveId" clId="{6A1A271B-5E66-4ABF-83E8-1BC7382733A1}" dt="2021-07-19T02:05:19.761" v="844" actId="2696"/>
        <pc:sldMkLst>
          <pc:docMk/>
          <pc:sldMk cId="919780163" sldId="772"/>
        </pc:sldMkLst>
      </pc:sldChg>
      <pc:sldChg chg="modSp add mod modClrScheme chgLayout">
        <pc:chgData name="Jack Bao" userId="4ae3d1ab7948a1e7" providerId="LiveId" clId="{6A1A271B-5E66-4ABF-83E8-1BC7382733A1}" dt="2021-07-19T03:49:27.438" v="2705" actId="1076"/>
        <pc:sldMkLst>
          <pc:docMk/>
          <pc:sldMk cId="2133414505" sldId="772"/>
        </pc:sldMkLst>
        <pc:spChg chg="mod ord">
          <ac:chgData name="Jack Bao" userId="4ae3d1ab7948a1e7" providerId="LiveId" clId="{6A1A271B-5E66-4ABF-83E8-1BC7382733A1}" dt="2021-07-19T03:49:19.679" v="2702" actId="700"/>
          <ac:spMkLst>
            <pc:docMk/>
            <pc:sldMk cId="2133414505" sldId="772"/>
            <ac:spMk id="3" creationId="{00000000-0000-0000-0000-000000000000}"/>
          </ac:spMkLst>
        </pc:spChg>
        <pc:spChg chg="mod ord">
          <ac:chgData name="Jack Bao" userId="4ae3d1ab7948a1e7" providerId="LiveId" clId="{6A1A271B-5E66-4ABF-83E8-1BC7382733A1}" dt="2021-07-19T03:49:19.679" v="2702" actId="700"/>
          <ac:spMkLst>
            <pc:docMk/>
            <pc:sldMk cId="2133414505" sldId="772"/>
            <ac:spMk id="8" creationId="{00000000-0000-0000-0000-000000000000}"/>
          </ac:spMkLst>
        </pc:spChg>
        <pc:graphicFrameChg chg="mod ord modGraphic">
          <ac:chgData name="Jack Bao" userId="4ae3d1ab7948a1e7" providerId="LiveId" clId="{6A1A271B-5E66-4ABF-83E8-1BC7382733A1}" dt="2021-07-19T03:49:27.438" v="2705" actId="1076"/>
          <ac:graphicFrameMkLst>
            <pc:docMk/>
            <pc:sldMk cId="2133414505" sldId="772"/>
            <ac:graphicFrameMk id="10" creationId="{00000000-0000-0000-0000-000000000000}"/>
          </ac:graphicFrameMkLst>
        </pc:graphicFrameChg>
      </pc:sldChg>
      <pc:sldChg chg="del mod modShow">
        <pc:chgData name="Jack Bao" userId="4ae3d1ab7948a1e7" providerId="LiveId" clId="{6A1A271B-5E66-4ABF-83E8-1BC7382733A1}" dt="2021-07-19T02:05:19.761" v="844" actId="2696"/>
        <pc:sldMkLst>
          <pc:docMk/>
          <pc:sldMk cId="470257931" sldId="773"/>
        </pc:sldMkLst>
      </pc:sldChg>
      <pc:sldChg chg="modSp add mod modClrScheme chgLayout">
        <pc:chgData name="Jack Bao" userId="4ae3d1ab7948a1e7" providerId="LiveId" clId="{6A1A271B-5E66-4ABF-83E8-1BC7382733A1}" dt="2021-07-19T03:49:44.021" v="2709" actId="1076"/>
        <pc:sldMkLst>
          <pc:docMk/>
          <pc:sldMk cId="1703194090" sldId="773"/>
        </pc:sldMkLst>
        <pc:spChg chg="mod">
          <ac:chgData name="Jack Bao" userId="4ae3d1ab7948a1e7" providerId="LiveId" clId="{6A1A271B-5E66-4ABF-83E8-1BC7382733A1}" dt="2021-07-19T03:49:38.297" v="2707" actId="1076"/>
          <ac:spMkLst>
            <pc:docMk/>
            <pc:sldMk cId="1703194090" sldId="773"/>
            <ac:spMk id="3" creationId="{00000000-0000-0000-0000-000000000000}"/>
          </ac:spMkLst>
        </pc:spChg>
        <pc:spChg chg="mod">
          <ac:chgData name="Jack Bao" userId="4ae3d1ab7948a1e7" providerId="LiveId" clId="{6A1A271B-5E66-4ABF-83E8-1BC7382733A1}" dt="2021-07-19T03:49:41.036" v="2708" actId="1076"/>
          <ac:spMkLst>
            <pc:docMk/>
            <pc:sldMk cId="1703194090" sldId="773"/>
            <ac:spMk id="4" creationId="{00000000-0000-0000-0000-000000000000}"/>
          </ac:spMkLst>
        </pc:spChg>
        <pc:spChg chg="mod ord">
          <ac:chgData name="Jack Bao" userId="4ae3d1ab7948a1e7" providerId="LiveId" clId="{6A1A271B-5E66-4ABF-83E8-1BC7382733A1}" dt="2021-07-19T03:49:32.057" v="2706" actId="700"/>
          <ac:spMkLst>
            <pc:docMk/>
            <pc:sldMk cId="1703194090" sldId="773"/>
            <ac:spMk id="86018" creationId="{00000000-0000-0000-0000-000000000000}"/>
          </ac:spMkLst>
        </pc:spChg>
        <pc:spChg chg="mod ord">
          <ac:chgData name="Jack Bao" userId="4ae3d1ab7948a1e7" providerId="LiveId" clId="{6A1A271B-5E66-4ABF-83E8-1BC7382733A1}" dt="2021-07-19T03:49:32.057" v="2706" actId="700"/>
          <ac:spMkLst>
            <pc:docMk/>
            <pc:sldMk cId="1703194090" sldId="773"/>
            <ac:spMk id="86019" creationId="{00000000-0000-0000-0000-000000000000}"/>
          </ac:spMkLst>
        </pc:spChg>
        <pc:spChg chg="mod ord">
          <ac:chgData name="Jack Bao" userId="4ae3d1ab7948a1e7" providerId="LiveId" clId="{6A1A271B-5E66-4ABF-83E8-1BC7382733A1}" dt="2021-07-19T03:49:44.021" v="2709" actId="1076"/>
          <ac:spMkLst>
            <pc:docMk/>
            <pc:sldMk cId="1703194090" sldId="773"/>
            <ac:spMk id="86020" creationId="{00000000-0000-0000-0000-000000000000}"/>
          </ac:spMkLst>
        </pc:spChg>
      </pc:sldChg>
      <pc:sldChg chg="del mod modShow">
        <pc:chgData name="Jack Bao" userId="4ae3d1ab7948a1e7" providerId="LiveId" clId="{6A1A271B-5E66-4ABF-83E8-1BC7382733A1}" dt="2021-07-19T02:05:19.761" v="844" actId="2696"/>
        <pc:sldMkLst>
          <pc:docMk/>
          <pc:sldMk cId="215868683" sldId="774"/>
        </pc:sldMkLst>
      </pc:sldChg>
      <pc:sldChg chg="add">
        <pc:chgData name="Jack Bao" userId="4ae3d1ab7948a1e7" providerId="LiveId" clId="{6A1A271B-5E66-4ABF-83E8-1BC7382733A1}" dt="2021-07-19T02:05:27.897" v="846"/>
        <pc:sldMkLst>
          <pc:docMk/>
          <pc:sldMk cId="3209563025" sldId="774"/>
        </pc:sldMkLst>
      </pc:sldChg>
      <pc:sldChg chg="del mod modShow">
        <pc:chgData name="Jack Bao" userId="4ae3d1ab7948a1e7" providerId="LiveId" clId="{6A1A271B-5E66-4ABF-83E8-1BC7382733A1}" dt="2021-07-19T02:05:19.761" v="844" actId="2696"/>
        <pc:sldMkLst>
          <pc:docMk/>
          <pc:sldMk cId="195846884" sldId="775"/>
        </pc:sldMkLst>
      </pc:sldChg>
      <pc:sldChg chg="add">
        <pc:chgData name="Jack Bao" userId="4ae3d1ab7948a1e7" providerId="LiveId" clId="{6A1A271B-5E66-4ABF-83E8-1BC7382733A1}" dt="2021-07-19T02:05:27.897" v="846"/>
        <pc:sldMkLst>
          <pc:docMk/>
          <pc:sldMk cId="600566981" sldId="775"/>
        </pc:sldMkLst>
      </pc:sldChg>
      <pc:sldChg chg="modSp mod">
        <pc:chgData name="Jack Bao" userId="4ae3d1ab7948a1e7" providerId="LiveId" clId="{6A1A271B-5E66-4ABF-83E8-1BC7382733A1}" dt="2021-07-19T03:40:45.374" v="2596" actId="20577"/>
        <pc:sldMkLst>
          <pc:docMk/>
          <pc:sldMk cId="407806270" sldId="776"/>
        </pc:sldMkLst>
        <pc:spChg chg="mod">
          <ac:chgData name="Jack Bao" userId="4ae3d1ab7948a1e7" providerId="LiveId" clId="{6A1A271B-5E66-4ABF-83E8-1BC7382733A1}" dt="2021-07-19T03:40:45.374" v="2596" actId="20577"/>
          <ac:spMkLst>
            <pc:docMk/>
            <pc:sldMk cId="407806270" sldId="776"/>
            <ac:spMk id="5" creationId="{00000000-0000-0000-0000-000000000000}"/>
          </ac:spMkLst>
        </pc:spChg>
      </pc:sldChg>
      <pc:sldChg chg="mod modShow">
        <pc:chgData name="Jack Bao" userId="4ae3d1ab7948a1e7" providerId="LiveId" clId="{6A1A271B-5E66-4ABF-83E8-1BC7382733A1}" dt="2021-07-19T03:27:43.790" v="2244" actId="729"/>
        <pc:sldMkLst>
          <pc:docMk/>
          <pc:sldMk cId="2710646101" sldId="778"/>
        </pc:sldMkLst>
      </pc:sldChg>
      <pc:sldChg chg="modAnim">
        <pc:chgData name="Jack Bao" userId="4ae3d1ab7948a1e7" providerId="LiveId" clId="{6A1A271B-5E66-4ABF-83E8-1BC7382733A1}" dt="2021-07-19T03:41:18.718" v="2598"/>
        <pc:sldMkLst>
          <pc:docMk/>
          <pc:sldMk cId="962913099" sldId="780"/>
        </pc:sldMkLst>
      </pc:sldChg>
      <pc:sldChg chg="addSp delSp modSp mod delAnim modAnim">
        <pc:chgData name="Jack Bao" userId="4ae3d1ab7948a1e7" providerId="LiveId" clId="{6A1A271B-5E66-4ABF-83E8-1BC7382733A1}" dt="2021-07-19T03:47:14.208" v="2692" actId="478"/>
        <pc:sldMkLst>
          <pc:docMk/>
          <pc:sldMk cId="220612058" sldId="781"/>
        </pc:sldMkLst>
        <pc:spChg chg="mod">
          <ac:chgData name="Jack Bao" userId="4ae3d1ab7948a1e7" providerId="LiveId" clId="{6A1A271B-5E66-4ABF-83E8-1BC7382733A1}" dt="2021-07-19T03:47:07.130" v="2690" actId="113"/>
          <ac:spMkLst>
            <pc:docMk/>
            <pc:sldMk cId="220612058" sldId="781"/>
            <ac:spMk id="3" creationId="{308139FA-EF3A-4C7B-BC98-ED61E6CD02BF}"/>
          </ac:spMkLst>
        </pc:spChg>
        <pc:spChg chg="add del mod">
          <ac:chgData name="Jack Bao" userId="4ae3d1ab7948a1e7" providerId="LiveId" clId="{6A1A271B-5E66-4ABF-83E8-1BC7382733A1}" dt="2021-07-19T03:47:14.208" v="2692" actId="478"/>
          <ac:spMkLst>
            <pc:docMk/>
            <pc:sldMk cId="220612058" sldId="781"/>
            <ac:spMk id="8" creationId="{73261777-49B5-4AB3-B27F-CD82E6D3FD6A}"/>
          </ac:spMkLst>
        </pc:spChg>
      </pc:sldChg>
      <pc:sldChg chg="modSp mod">
        <pc:chgData name="Jack Bao" userId="4ae3d1ab7948a1e7" providerId="LiveId" clId="{6A1A271B-5E66-4ABF-83E8-1BC7382733A1}" dt="2021-07-19T03:43:17.846" v="2623" actId="207"/>
        <pc:sldMkLst>
          <pc:docMk/>
          <pc:sldMk cId="196284171" sldId="783"/>
        </pc:sldMkLst>
        <pc:spChg chg="mod">
          <ac:chgData name="Jack Bao" userId="4ae3d1ab7948a1e7" providerId="LiveId" clId="{6A1A271B-5E66-4ABF-83E8-1BC7382733A1}" dt="2021-07-19T03:43:17.846" v="2623" actId="207"/>
          <ac:spMkLst>
            <pc:docMk/>
            <pc:sldMk cId="196284171" sldId="783"/>
            <ac:spMk id="5" creationId="{2A70452D-B41A-452C-BE3B-D311069D112E}"/>
          </ac:spMkLst>
        </pc:spChg>
      </pc:sldChg>
      <pc:sldChg chg="modSp mod">
        <pc:chgData name="Jack Bao" userId="4ae3d1ab7948a1e7" providerId="LiveId" clId="{6A1A271B-5E66-4ABF-83E8-1BC7382733A1}" dt="2021-07-19T03:45:49.678" v="2675" actId="20577"/>
        <pc:sldMkLst>
          <pc:docMk/>
          <pc:sldMk cId="3140747539" sldId="784"/>
        </pc:sldMkLst>
        <pc:spChg chg="mod">
          <ac:chgData name="Jack Bao" userId="4ae3d1ab7948a1e7" providerId="LiveId" clId="{6A1A271B-5E66-4ABF-83E8-1BC7382733A1}" dt="2021-07-19T03:45:49.678" v="2675" actId="20577"/>
          <ac:spMkLst>
            <pc:docMk/>
            <pc:sldMk cId="3140747539" sldId="784"/>
            <ac:spMk id="3" creationId="{17812490-26C9-4104-A18C-E0F230CD6D31}"/>
          </ac:spMkLst>
        </pc:spChg>
      </pc:sldChg>
      <pc:sldChg chg="modSp mod">
        <pc:chgData name="Jack Bao" userId="4ae3d1ab7948a1e7" providerId="LiveId" clId="{6A1A271B-5E66-4ABF-83E8-1BC7382733A1}" dt="2021-07-19T03:46:15.088" v="2679" actId="207"/>
        <pc:sldMkLst>
          <pc:docMk/>
          <pc:sldMk cId="2778965861" sldId="787"/>
        </pc:sldMkLst>
        <pc:spChg chg="mod">
          <ac:chgData name="Jack Bao" userId="4ae3d1ab7948a1e7" providerId="LiveId" clId="{6A1A271B-5E66-4ABF-83E8-1BC7382733A1}" dt="2021-07-19T03:46:15.088" v="2679" actId="207"/>
          <ac:spMkLst>
            <pc:docMk/>
            <pc:sldMk cId="2778965861" sldId="787"/>
            <ac:spMk id="3" creationId="{7500A45C-CD74-4CF3-B03F-22A5CAC29390}"/>
          </ac:spMkLst>
        </pc:spChg>
      </pc:sldChg>
      <pc:sldChg chg="delSp modSp mod ord">
        <pc:chgData name="Jack Bao" userId="4ae3d1ab7948a1e7" providerId="LiveId" clId="{6A1A271B-5E66-4ABF-83E8-1BC7382733A1}" dt="2021-07-19T02:21:24.696" v="1161" actId="1076"/>
        <pc:sldMkLst>
          <pc:docMk/>
          <pc:sldMk cId="2402769003" sldId="789"/>
        </pc:sldMkLst>
        <pc:spChg chg="del">
          <ac:chgData name="Jack Bao" userId="4ae3d1ab7948a1e7" providerId="LiveId" clId="{6A1A271B-5E66-4ABF-83E8-1BC7382733A1}" dt="2021-07-19T02:21:20.218" v="1158" actId="478"/>
          <ac:spMkLst>
            <pc:docMk/>
            <pc:sldMk cId="2402769003" sldId="789"/>
            <ac:spMk id="71" creationId="{4FF15ACC-744E-42FE-82DA-B5E4A830418E}"/>
          </ac:spMkLst>
        </pc:spChg>
        <pc:picChg chg="mod">
          <ac:chgData name="Jack Bao" userId="4ae3d1ab7948a1e7" providerId="LiveId" clId="{6A1A271B-5E66-4ABF-83E8-1BC7382733A1}" dt="2021-07-19T02:21:24.696" v="1161" actId="1076"/>
          <ac:picMkLst>
            <pc:docMk/>
            <pc:sldMk cId="2402769003" sldId="789"/>
            <ac:picMk id="2050" creationId="{9CD583EF-D135-4447-9EDB-572C1905B0BE}"/>
          </ac:picMkLst>
        </pc:picChg>
      </pc:sldChg>
      <pc:sldChg chg="modSp mod">
        <pc:chgData name="Jack Bao" userId="4ae3d1ab7948a1e7" providerId="LiveId" clId="{6A1A271B-5E66-4ABF-83E8-1BC7382733A1}" dt="2021-07-19T03:46:05.588" v="2677" actId="207"/>
        <pc:sldMkLst>
          <pc:docMk/>
          <pc:sldMk cId="218553200" sldId="791"/>
        </pc:sldMkLst>
        <pc:spChg chg="mod">
          <ac:chgData name="Jack Bao" userId="4ae3d1ab7948a1e7" providerId="LiveId" clId="{6A1A271B-5E66-4ABF-83E8-1BC7382733A1}" dt="2021-07-19T03:46:05.588" v="2677" actId="207"/>
          <ac:spMkLst>
            <pc:docMk/>
            <pc:sldMk cId="218553200" sldId="791"/>
            <ac:spMk id="5" creationId="{2A70452D-B41A-452C-BE3B-D311069D112E}"/>
          </ac:spMkLst>
        </pc:spChg>
      </pc:sldChg>
      <pc:sldChg chg="addSp modSp mod ord">
        <pc:chgData name="Jack Bao" userId="4ae3d1ab7948a1e7" providerId="LiveId" clId="{6A1A271B-5E66-4ABF-83E8-1BC7382733A1}" dt="2021-07-19T01:40:41.024" v="176" actId="1076"/>
        <pc:sldMkLst>
          <pc:docMk/>
          <pc:sldMk cId="2816698680" sldId="795"/>
        </pc:sldMkLst>
        <pc:spChg chg="mod">
          <ac:chgData name="Jack Bao" userId="4ae3d1ab7948a1e7" providerId="LiveId" clId="{6A1A271B-5E66-4ABF-83E8-1BC7382733A1}" dt="2021-07-19T01:36:34.287" v="74" actId="20577"/>
          <ac:spMkLst>
            <pc:docMk/>
            <pc:sldMk cId="2816698680" sldId="795"/>
            <ac:spMk id="2" creationId="{BACAA5FF-F9AB-472C-82B6-2E62F3E3BD82}"/>
          </ac:spMkLst>
        </pc:spChg>
        <pc:spChg chg="add mod">
          <ac:chgData name="Jack Bao" userId="4ae3d1ab7948a1e7" providerId="LiveId" clId="{6A1A271B-5E66-4ABF-83E8-1BC7382733A1}" dt="2021-07-19T01:40:41.024" v="176" actId="1076"/>
          <ac:spMkLst>
            <pc:docMk/>
            <pc:sldMk cId="2816698680" sldId="795"/>
            <ac:spMk id="3" creationId="{F8134858-34E6-46B9-B795-9F23ECF42735}"/>
          </ac:spMkLst>
        </pc:spChg>
        <pc:picChg chg="mod">
          <ac:chgData name="Jack Bao" userId="4ae3d1ab7948a1e7" providerId="LiveId" clId="{6A1A271B-5E66-4ABF-83E8-1BC7382733A1}" dt="2021-07-19T01:40:39.921" v="175" actId="1076"/>
          <ac:picMkLst>
            <pc:docMk/>
            <pc:sldMk cId="2816698680" sldId="795"/>
            <ac:picMk id="5" creationId="{80178DA0-3505-44D4-9607-A84185DFAF4A}"/>
          </ac:picMkLst>
        </pc:picChg>
      </pc:sldChg>
      <pc:sldChg chg="modSp new mod">
        <pc:chgData name="Jack Bao" userId="4ae3d1ab7948a1e7" providerId="LiveId" clId="{6A1A271B-5E66-4ABF-83E8-1BC7382733A1}" dt="2021-07-19T01:52:38.037" v="623" actId="20577"/>
        <pc:sldMkLst>
          <pc:docMk/>
          <pc:sldMk cId="2103291473" sldId="796"/>
        </pc:sldMkLst>
        <pc:spChg chg="mod">
          <ac:chgData name="Jack Bao" userId="4ae3d1ab7948a1e7" providerId="LiveId" clId="{6A1A271B-5E66-4ABF-83E8-1BC7382733A1}" dt="2021-07-19T01:52:38.037" v="623" actId="20577"/>
          <ac:spMkLst>
            <pc:docMk/>
            <pc:sldMk cId="2103291473" sldId="796"/>
            <ac:spMk id="2" creationId="{AF7E47F1-B6BA-4111-8482-997BBD141485}"/>
          </ac:spMkLst>
        </pc:spChg>
        <pc:spChg chg="mod">
          <ac:chgData name="Jack Bao" userId="4ae3d1ab7948a1e7" providerId="LiveId" clId="{6A1A271B-5E66-4ABF-83E8-1BC7382733A1}" dt="2021-07-19T01:52:25.123" v="592" actId="12"/>
          <ac:spMkLst>
            <pc:docMk/>
            <pc:sldMk cId="2103291473" sldId="796"/>
            <ac:spMk id="3" creationId="{921FB1E8-13B7-4219-9152-E172036ABF48}"/>
          </ac:spMkLst>
        </pc:spChg>
      </pc:sldChg>
      <pc:sldChg chg="modSp new mod">
        <pc:chgData name="Jack Bao" userId="4ae3d1ab7948a1e7" providerId="LiveId" clId="{6A1A271B-5E66-4ABF-83E8-1BC7382733A1}" dt="2021-07-19T01:56:15.114" v="723" actId="20577"/>
        <pc:sldMkLst>
          <pc:docMk/>
          <pc:sldMk cId="2032746695" sldId="797"/>
        </pc:sldMkLst>
        <pc:spChg chg="mod">
          <ac:chgData name="Jack Bao" userId="4ae3d1ab7948a1e7" providerId="LiveId" clId="{6A1A271B-5E66-4ABF-83E8-1BC7382733A1}" dt="2021-07-19T01:56:10.846" v="697" actId="20577"/>
          <ac:spMkLst>
            <pc:docMk/>
            <pc:sldMk cId="2032746695" sldId="797"/>
            <ac:spMk id="2" creationId="{915E2979-4048-4438-BC03-EE3620EEFE40}"/>
          </ac:spMkLst>
        </pc:spChg>
        <pc:spChg chg="mod">
          <ac:chgData name="Jack Bao" userId="4ae3d1ab7948a1e7" providerId="LiveId" clId="{6A1A271B-5E66-4ABF-83E8-1BC7382733A1}" dt="2021-07-19T01:56:15.114" v="723" actId="20577"/>
          <ac:spMkLst>
            <pc:docMk/>
            <pc:sldMk cId="2032746695" sldId="797"/>
            <ac:spMk id="3" creationId="{2F6D185D-A04B-468F-A880-ABD70F2773F7}"/>
          </ac:spMkLst>
        </pc:spChg>
      </pc:sldChg>
      <pc:sldChg chg="addSp delSp modSp new mod delAnim modAnim">
        <pc:chgData name="Jack Bao" userId="4ae3d1ab7948a1e7" providerId="LiveId" clId="{6A1A271B-5E66-4ABF-83E8-1BC7382733A1}" dt="2021-07-19T02:05:25.716" v="845" actId="478"/>
        <pc:sldMkLst>
          <pc:docMk/>
          <pc:sldMk cId="3084602123" sldId="798"/>
        </pc:sldMkLst>
        <pc:spChg chg="mod">
          <ac:chgData name="Jack Bao" userId="4ae3d1ab7948a1e7" providerId="LiveId" clId="{6A1A271B-5E66-4ABF-83E8-1BC7382733A1}" dt="2021-07-19T01:56:49.418" v="764" actId="20577"/>
          <ac:spMkLst>
            <pc:docMk/>
            <pc:sldMk cId="3084602123" sldId="798"/>
            <ac:spMk id="2" creationId="{16479081-71DC-4496-B851-FDAB6EA1CB11}"/>
          </ac:spMkLst>
        </pc:spChg>
        <pc:spChg chg="mod">
          <ac:chgData name="Jack Bao" userId="4ae3d1ab7948a1e7" providerId="LiveId" clId="{6A1A271B-5E66-4ABF-83E8-1BC7382733A1}" dt="2021-07-19T01:58:35.958" v="812" actId="20577"/>
          <ac:spMkLst>
            <pc:docMk/>
            <pc:sldMk cId="3084602123" sldId="798"/>
            <ac:spMk id="3" creationId="{F5C5DCC0-F56E-42A0-B477-487EB895F709}"/>
          </ac:spMkLst>
        </pc:spChg>
        <pc:picChg chg="add mod">
          <ac:chgData name="Jack Bao" userId="4ae3d1ab7948a1e7" providerId="LiveId" clId="{6A1A271B-5E66-4ABF-83E8-1BC7382733A1}" dt="2021-07-19T02:00:33.931" v="818" actId="1076"/>
          <ac:picMkLst>
            <pc:docMk/>
            <pc:sldMk cId="3084602123" sldId="798"/>
            <ac:picMk id="5" creationId="{C1E4AE80-F6E8-4E86-86DA-627C5D6D49FA}"/>
          </ac:picMkLst>
        </pc:picChg>
        <pc:picChg chg="add del mod">
          <ac:chgData name="Jack Bao" userId="4ae3d1ab7948a1e7" providerId="LiveId" clId="{6A1A271B-5E66-4ABF-83E8-1BC7382733A1}" dt="2021-07-19T02:05:25.716" v="845" actId="478"/>
          <ac:picMkLst>
            <pc:docMk/>
            <pc:sldMk cId="3084602123" sldId="798"/>
            <ac:picMk id="7" creationId="{C8B695C3-3C26-4500-B878-8648AE960B90}"/>
          </ac:picMkLst>
        </pc:picChg>
      </pc:sldChg>
      <pc:sldChg chg="addSp delSp modSp new mod ord">
        <pc:chgData name="Jack Bao" userId="4ae3d1ab7948a1e7" providerId="LiveId" clId="{6A1A271B-5E66-4ABF-83E8-1BC7382733A1}" dt="2021-07-19T02:14:57.609" v="1051" actId="1076"/>
        <pc:sldMkLst>
          <pc:docMk/>
          <pc:sldMk cId="2385092110" sldId="799"/>
        </pc:sldMkLst>
        <pc:spChg chg="del">
          <ac:chgData name="Jack Bao" userId="4ae3d1ab7948a1e7" providerId="LiveId" clId="{6A1A271B-5E66-4ABF-83E8-1BC7382733A1}" dt="2021-07-19T02:10:54.489" v="852" actId="478"/>
          <ac:spMkLst>
            <pc:docMk/>
            <pc:sldMk cId="2385092110" sldId="799"/>
            <ac:spMk id="2" creationId="{68172F3A-50E8-45C6-B42B-00E7C21C1E0F}"/>
          </ac:spMkLst>
        </pc:spChg>
        <pc:spChg chg="del">
          <ac:chgData name="Jack Bao" userId="4ae3d1ab7948a1e7" providerId="LiveId" clId="{6A1A271B-5E66-4ABF-83E8-1BC7382733A1}" dt="2021-07-19T02:10:56.336" v="853" actId="478"/>
          <ac:spMkLst>
            <pc:docMk/>
            <pc:sldMk cId="2385092110" sldId="799"/>
            <ac:spMk id="3" creationId="{2D22B891-0B69-4DD6-874B-95726B8ED93C}"/>
          </ac:spMkLst>
        </pc:spChg>
        <pc:spChg chg="add mod">
          <ac:chgData name="Jack Bao" userId="4ae3d1ab7948a1e7" providerId="LiveId" clId="{6A1A271B-5E66-4ABF-83E8-1BC7382733A1}" dt="2021-07-19T02:14:56.072" v="1050" actId="1076"/>
          <ac:spMkLst>
            <pc:docMk/>
            <pc:sldMk cId="2385092110" sldId="799"/>
            <ac:spMk id="8" creationId="{B431808E-FBBF-4111-AE7C-1F848690D4EA}"/>
          </ac:spMkLst>
        </pc:spChg>
        <pc:picChg chg="add mod">
          <ac:chgData name="Jack Bao" userId="4ae3d1ab7948a1e7" providerId="LiveId" clId="{6A1A271B-5E66-4ABF-83E8-1BC7382733A1}" dt="2021-07-19T02:10:59.100" v="855" actId="1076"/>
          <ac:picMkLst>
            <pc:docMk/>
            <pc:sldMk cId="2385092110" sldId="799"/>
            <ac:picMk id="5" creationId="{289017F6-2B21-45B8-AB17-1144769DADA3}"/>
          </ac:picMkLst>
        </pc:picChg>
        <pc:picChg chg="add mod modCrop">
          <ac:chgData name="Jack Bao" userId="4ae3d1ab7948a1e7" providerId="LiveId" clId="{6A1A271B-5E66-4ABF-83E8-1BC7382733A1}" dt="2021-07-19T02:14:57.609" v="1051" actId="1076"/>
          <ac:picMkLst>
            <pc:docMk/>
            <pc:sldMk cId="2385092110" sldId="799"/>
            <ac:picMk id="7" creationId="{F3CFC6D2-F2B9-4271-8CF6-09890DFA99AD}"/>
          </ac:picMkLst>
        </pc:picChg>
      </pc:sldChg>
      <pc:sldChg chg="addSp delSp modSp new del mod chgLayout">
        <pc:chgData name="Jack Bao" userId="4ae3d1ab7948a1e7" providerId="LiveId" clId="{6A1A271B-5E66-4ABF-83E8-1BC7382733A1}" dt="2021-07-19T02:16:07.573" v="1058" actId="47"/>
        <pc:sldMkLst>
          <pc:docMk/>
          <pc:sldMk cId="3542380763" sldId="800"/>
        </pc:sldMkLst>
        <pc:spChg chg="del">
          <ac:chgData name="Jack Bao" userId="4ae3d1ab7948a1e7" providerId="LiveId" clId="{6A1A271B-5E66-4ABF-83E8-1BC7382733A1}" dt="2021-07-19T02:16:02.986" v="1056" actId="700"/>
          <ac:spMkLst>
            <pc:docMk/>
            <pc:sldMk cId="3542380763" sldId="800"/>
            <ac:spMk id="2" creationId="{8A6984E0-0025-413F-AD1F-AF04A9434B98}"/>
          </ac:spMkLst>
        </pc:spChg>
        <pc:spChg chg="del">
          <ac:chgData name="Jack Bao" userId="4ae3d1ab7948a1e7" providerId="LiveId" clId="{6A1A271B-5E66-4ABF-83E8-1BC7382733A1}" dt="2021-07-19T02:16:02.986" v="1056" actId="700"/>
          <ac:spMkLst>
            <pc:docMk/>
            <pc:sldMk cId="3542380763" sldId="800"/>
            <ac:spMk id="3" creationId="{60689DF6-4023-482E-856C-BD91B8ABAA6C}"/>
          </ac:spMkLst>
        </pc:spChg>
        <pc:spChg chg="add mod ord">
          <ac:chgData name="Jack Bao" userId="4ae3d1ab7948a1e7" providerId="LiveId" clId="{6A1A271B-5E66-4ABF-83E8-1BC7382733A1}" dt="2021-07-19T02:16:02.986" v="1056" actId="700"/>
          <ac:spMkLst>
            <pc:docMk/>
            <pc:sldMk cId="3542380763" sldId="800"/>
            <ac:spMk id="4" creationId="{0083DF35-06C5-4681-A335-E3BD114F2550}"/>
          </ac:spMkLst>
        </pc:spChg>
        <pc:spChg chg="add mod ord">
          <ac:chgData name="Jack Bao" userId="4ae3d1ab7948a1e7" providerId="LiveId" clId="{6A1A271B-5E66-4ABF-83E8-1BC7382733A1}" dt="2021-07-19T02:16:02.986" v="1056" actId="700"/>
          <ac:spMkLst>
            <pc:docMk/>
            <pc:sldMk cId="3542380763" sldId="800"/>
            <ac:spMk id="5" creationId="{9CA36A8A-88A8-4674-94FA-655115BBE36A}"/>
          </ac:spMkLst>
        </pc:spChg>
      </pc:sldChg>
      <pc:sldChg chg="modSp new mod">
        <pc:chgData name="Jack Bao" userId="4ae3d1ab7948a1e7" providerId="LiveId" clId="{6A1A271B-5E66-4ABF-83E8-1BC7382733A1}" dt="2021-07-19T02:16:47.339" v="1107" actId="20577"/>
        <pc:sldMkLst>
          <pc:docMk/>
          <pc:sldMk cId="3609752981" sldId="800"/>
        </pc:sldMkLst>
        <pc:spChg chg="mod">
          <ac:chgData name="Jack Bao" userId="4ae3d1ab7948a1e7" providerId="LiveId" clId="{6A1A271B-5E66-4ABF-83E8-1BC7382733A1}" dt="2021-07-19T02:16:34.328" v="1066"/>
          <ac:spMkLst>
            <pc:docMk/>
            <pc:sldMk cId="3609752981" sldId="800"/>
            <ac:spMk id="2" creationId="{15557E8A-A6AE-46F6-A893-D978E29BFA62}"/>
          </ac:spMkLst>
        </pc:spChg>
        <pc:spChg chg="mod">
          <ac:chgData name="Jack Bao" userId="4ae3d1ab7948a1e7" providerId="LiveId" clId="{6A1A271B-5E66-4ABF-83E8-1BC7382733A1}" dt="2021-07-19T02:16:47.339" v="1107" actId="20577"/>
          <ac:spMkLst>
            <pc:docMk/>
            <pc:sldMk cId="3609752981" sldId="800"/>
            <ac:spMk id="3" creationId="{DDD094DC-17D7-40B3-8559-25348912EF97}"/>
          </ac:spMkLst>
        </pc:spChg>
      </pc:sldChg>
      <pc:sldChg chg="addSp delSp modSp new mod chgLayout">
        <pc:chgData name="Jack Bao" userId="4ae3d1ab7948a1e7" providerId="LiveId" clId="{6A1A271B-5E66-4ABF-83E8-1BC7382733A1}" dt="2021-07-19T02:17:14.852" v="1120" actId="20577"/>
        <pc:sldMkLst>
          <pc:docMk/>
          <pc:sldMk cId="1178641140" sldId="801"/>
        </pc:sldMkLst>
        <pc:spChg chg="del">
          <ac:chgData name="Jack Bao" userId="4ae3d1ab7948a1e7" providerId="LiveId" clId="{6A1A271B-5E66-4ABF-83E8-1BC7382733A1}" dt="2021-07-19T02:16:55.248" v="1109" actId="478"/>
          <ac:spMkLst>
            <pc:docMk/>
            <pc:sldMk cId="1178641140" sldId="801"/>
            <ac:spMk id="2" creationId="{DC5D22A3-96B9-478F-8CB0-3E29E1F3D521}"/>
          </ac:spMkLst>
        </pc:spChg>
        <pc:spChg chg="del">
          <ac:chgData name="Jack Bao" userId="4ae3d1ab7948a1e7" providerId="LiveId" clId="{6A1A271B-5E66-4ABF-83E8-1BC7382733A1}" dt="2021-07-19T02:16:56.103" v="1110" actId="478"/>
          <ac:spMkLst>
            <pc:docMk/>
            <pc:sldMk cId="1178641140" sldId="801"/>
            <ac:spMk id="3" creationId="{294BBC98-19A5-4A5F-BB97-A2F87A138F4E}"/>
          </ac:spMkLst>
        </pc:spChg>
        <pc:spChg chg="add del">
          <ac:chgData name="Jack Bao" userId="4ae3d1ab7948a1e7" providerId="LiveId" clId="{6A1A271B-5E66-4ABF-83E8-1BC7382733A1}" dt="2021-07-19T02:17:01.362" v="1113" actId="22"/>
          <ac:spMkLst>
            <pc:docMk/>
            <pc:sldMk cId="1178641140" sldId="801"/>
            <ac:spMk id="6" creationId="{FCE72BCC-6044-49AF-9371-1B31903CB624}"/>
          </ac:spMkLst>
        </pc:spChg>
        <pc:spChg chg="add del mod ord">
          <ac:chgData name="Jack Bao" userId="4ae3d1ab7948a1e7" providerId="LiveId" clId="{6A1A271B-5E66-4ABF-83E8-1BC7382733A1}" dt="2021-07-19T02:17:08.111" v="1115" actId="478"/>
          <ac:spMkLst>
            <pc:docMk/>
            <pc:sldMk cId="1178641140" sldId="801"/>
            <ac:spMk id="7" creationId="{3A37FB98-32E6-4695-BA73-37172CCCAC1C}"/>
          </ac:spMkLst>
        </pc:spChg>
        <pc:spChg chg="add mod ord">
          <ac:chgData name="Jack Bao" userId="4ae3d1ab7948a1e7" providerId="LiveId" clId="{6A1A271B-5E66-4ABF-83E8-1BC7382733A1}" dt="2021-07-19T02:17:14.852" v="1120" actId="20577"/>
          <ac:spMkLst>
            <pc:docMk/>
            <pc:sldMk cId="1178641140" sldId="801"/>
            <ac:spMk id="8" creationId="{D391596F-A546-4124-9AE2-09B1DEC6E661}"/>
          </ac:spMkLst>
        </pc:spChg>
        <pc:picChg chg="add mod">
          <ac:chgData name="Jack Bao" userId="4ae3d1ab7948a1e7" providerId="LiveId" clId="{6A1A271B-5E66-4ABF-83E8-1BC7382733A1}" dt="2021-07-19T02:17:09.797" v="1116" actId="1076"/>
          <ac:picMkLst>
            <pc:docMk/>
            <pc:sldMk cId="1178641140" sldId="801"/>
            <ac:picMk id="4" creationId="{1D7D56BC-D66F-4A1A-A6D4-95A00B2418C4}"/>
          </ac:picMkLst>
        </pc:picChg>
      </pc:sldChg>
      <pc:sldChg chg="new del">
        <pc:chgData name="Jack Bao" userId="4ae3d1ab7948a1e7" providerId="LiveId" clId="{6A1A271B-5E66-4ABF-83E8-1BC7382733A1}" dt="2021-07-19T02:17:40.332" v="1123" actId="47"/>
        <pc:sldMkLst>
          <pc:docMk/>
          <pc:sldMk cId="1209096108" sldId="802"/>
        </pc:sldMkLst>
      </pc:sldChg>
      <pc:sldChg chg="addSp modSp add mod modAnim">
        <pc:chgData name="Jack Bao" userId="4ae3d1ab7948a1e7" providerId="LiveId" clId="{6A1A271B-5E66-4ABF-83E8-1BC7382733A1}" dt="2021-07-19T02:17:46.811" v="1125" actId="1076"/>
        <pc:sldMkLst>
          <pc:docMk/>
          <pc:sldMk cId="814681674" sldId="803"/>
        </pc:sldMkLst>
        <pc:spChg chg="add mod">
          <ac:chgData name="Jack Bao" userId="4ae3d1ab7948a1e7" providerId="LiveId" clId="{6A1A271B-5E66-4ABF-83E8-1BC7382733A1}" dt="2021-07-19T02:17:46.811" v="1125" actId="1076"/>
          <ac:spMkLst>
            <pc:docMk/>
            <pc:sldMk cId="814681674" sldId="803"/>
            <ac:spMk id="7" creationId="{6587BD5C-E89D-49C6-9881-B7AD4590B272}"/>
          </ac:spMkLst>
        </pc:spChg>
      </pc:sldChg>
      <pc:sldChg chg="modSp new del mod">
        <pc:chgData name="Jack Bao" userId="4ae3d1ab7948a1e7" providerId="LiveId" clId="{6A1A271B-5E66-4ABF-83E8-1BC7382733A1}" dt="2021-07-19T02:18:50.776" v="1131" actId="47"/>
        <pc:sldMkLst>
          <pc:docMk/>
          <pc:sldMk cId="1218258077" sldId="804"/>
        </pc:sldMkLst>
        <pc:spChg chg="mod">
          <ac:chgData name="Jack Bao" userId="4ae3d1ab7948a1e7" providerId="LiveId" clId="{6A1A271B-5E66-4ABF-83E8-1BC7382733A1}" dt="2021-07-19T02:18:43.286" v="1129"/>
          <ac:spMkLst>
            <pc:docMk/>
            <pc:sldMk cId="1218258077" sldId="804"/>
            <ac:spMk id="2" creationId="{A1A48024-3F9A-4206-8CE0-FBD5BEB2EE47}"/>
          </ac:spMkLst>
        </pc:spChg>
      </pc:sldChg>
      <pc:sldChg chg="modSp new mod modNotesTx">
        <pc:chgData name="Jack Bao" userId="4ae3d1ab7948a1e7" providerId="LiveId" clId="{6A1A271B-5E66-4ABF-83E8-1BC7382733A1}" dt="2021-07-19T03:27:31.884" v="2243" actId="14100"/>
        <pc:sldMkLst>
          <pc:docMk/>
          <pc:sldMk cId="2710163345" sldId="804"/>
        </pc:sldMkLst>
        <pc:spChg chg="mod">
          <ac:chgData name="Jack Bao" userId="4ae3d1ab7948a1e7" providerId="LiveId" clId="{6A1A271B-5E66-4ABF-83E8-1BC7382733A1}" dt="2021-07-19T03:22:19.083" v="1422" actId="20577"/>
          <ac:spMkLst>
            <pc:docMk/>
            <pc:sldMk cId="2710163345" sldId="804"/>
            <ac:spMk id="2" creationId="{DE685C2F-31DD-4C0D-8E56-DB3ED6FA9510}"/>
          </ac:spMkLst>
        </pc:spChg>
        <pc:spChg chg="mod">
          <ac:chgData name="Jack Bao" userId="4ae3d1ab7948a1e7" providerId="LiveId" clId="{6A1A271B-5E66-4ABF-83E8-1BC7382733A1}" dt="2021-07-19T03:27:31.884" v="2243" actId="14100"/>
          <ac:spMkLst>
            <pc:docMk/>
            <pc:sldMk cId="2710163345" sldId="804"/>
            <ac:spMk id="3" creationId="{404F1C15-0505-4EEA-BE37-47D57C6E8F7F}"/>
          </ac:spMkLst>
        </pc:spChg>
      </pc:sldChg>
      <pc:sldChg chg="new del">
        <pc:chgData name="Jack Bao" userId="4ae3d1ab7948a1e7" providerId="LiveId" clId="{6A1A271B-5E66-4ABF-83E8-1BC7382733A1}" dt="2021-07-19T02:21:49.071" v="1164" actId="47"/>
        <pc:sldMkLst>
          <pc:docMk/>
          <pc:sldMk cId="4272361846" sldId="804"/>
        </pc:sldMkLst>
      </pc:sldChg>
      <pc:sldChg chg="addSp delSp modSp new mod modClrScheme chgLayout">
        <pc:chgData name="Jack Bao" userId="4ae3d1ab7948a1e7" providerId="LiveId" clId="{6A1A271B-5E66-4ABF-83E8-1BC7382733A1}" dt="2021-07-19T03:37:12.905" v="2572" actId="1076"/>
        <pc:sldMkLst>
          <pc:docMk/>
          <pc:sldMk cId="2395656214" sldId="805"/>
        </pc:sldMkLst>
        <pc:spChg chg="del mod ord">
          <ac:chgData name="Jack Bao" userId="4ae3d1ab7948a1e7" providerId="LiveId" clId="{6A1A271B-5E66-4ABF-83E8-1BC7382733A1}" dt="2021-07-19T03:32:31.591" v="2301" actId="700"/>
          <ac:spMkLst>
            <pc:docMk/>
            <pc:sldMk cId="2395656214" sldId="805"/>
            <ac:spMk id="2" creationId="{C6AA804D-24D7-4CE1-89DC-07C73FDE8AB0}"/>
          </ac:spMkLst>
        </pc:spChg>
        <pc:spChg chg="del mod ord">
          <ac:chgData name="Jack Bao" userId="4ae3d1ab7948a1e7" providerId="LiveId" clId="{6A1A271B-5E66-4ABF-83E8-1BC7382733A1}" dt="2021-07-19T03:32:31.591" v="2301" actId="700"/>
          <ac:spMkLst>
            <pc:docMk/>
            <pc:sldMk cId="2395656214" sldId="805"/>
            <ac:spMk id="3" creationId="{FCFB953F-BB99-4D43-BDF9-77A80DE33449}"/>
          </ac:spMkLst>
        </pc:spChg>
        <pc:spChg chg="add mod ord">
          <ac:chgData name="Jack Bao" userId="4ae3d1ab7948a1e7" providerId="LiveId" clId="{6A1A271B-5E66-4ABF-83E8-1BC7382733A1}" dt="2021-07-19T03:35:19.519" v="2366" actId="20577"/>
          <ac:spMkLst>
            <pc:docMk/>
            <pc:sldMk cId="2395656214" sldId="805"/>
            <ac:spMk id="4" creationId="{6051CADF-B418-4DF3-A904-1CF9477A965B}"/>
          </ac:spMkLst>
        </pc:spChg>
        <pc:spChg chg="add del mod ord">
          <ac:chgData name="Jack Bao" userId="4ae3d1ab7948a1e7" providerId="LiveId" clId="{6A1A271B-5E66-4ABF-83E8-1BC7382733A1}" dt="2021-07-19T03:34:04.830" v="2302"/>
          <ac:spMkLst>
            <pc:docMk/>
            <pc:sldMk cId="2395656214" sldId="805"/>
            <ac:spMk id="5" creationId="{D2DFB6FD-92FD-400A-93A9-3A42335ED74C}"/>
          </ac:spMkLst>
        </pc:spChg>
        <pc:spChg chg="add mod">
          <ac:chgData name="Jack Bao" userId="4ae3d1ab7948a1e7" providerId="LiveId" clId="{6A1A271B-5E66-4ABF-83E8-1BC7382733A1}" dt="2021-07-19T03:36:51.356" v="2563" actId="12"/>
          <ac:spMkLst>
            <pc:docMk/>
            <pc:sldMk cId="2395656214" sldId="805"/>
            <ac:spMk id="7" creationId="{135C5ED6-9B65-47F8-9DD6-1805E0225509}"/>
          </ac:spMkLst>
        </pc:spChg>
        <pc:graphicFrameChg chg="add mod modGraphic">
          <ac:chgData name="Jack Bao" userId="4ae3d1ab7948a1e7" providerId="LiveId" clId="{6A1A271B-5E66-4ABF-83E8-1BC7382733A1}" dt="2021-07-19T03:37:12.905" v="2572" actId="1076"/>
          <ac:graphicFrameMkLst>
            <pc:docMk/>
            <pc:sldMk cId="2395656214" sldId="805"/>
            <ac:graphicFrameMk id="6" creationId="{DE8D3F49-0D23-4B57-8988-7BE632DDC155}"/>
          </ac:graphicFrameMkLst>
        </pc:graphicFrameChg>
      </pc:sldChg>
    </pc:docChg>
  </pc:docChgLst>
  <pc:docChgLst>
    <pc:chgData name="Hongkai Bao" userId="2e6e7e97-d5a5-45db-93e8-93c120c6a88e" providerId="ADAL" clId="{3055C6B0-2FA7-46BC-8187-04B48C9D3B7E}"/>
    <pc:docChg chg="undo custSel addSld delSld modSld">
      <pc:chgData name="Hongkai Bao" userId="2e6e7e97-d5a5-45db-93e8-93c120c6a88e" providerId="ADAL" clId="{3055C6B0-2FA7-46BC-8187-04B48C9D3B7E}" dt="2022-06-21T20:37:37.006" v="1955" actId="20577"/>
      <pc:docMkLst>
        <pc:docMk/>
      </pc:docMkLst>
      <pc:sldChg chg="del">
        <pc:chgData name="Hongkai Bao" userId="2e6e7e97-d5a5-45db-93e8-93c120c6a88e" providerId="ADAL" clId="{3055C6B0-2FA7-46BC-8187-04B48C9D3B7E}" dt="2022-06-21T20:36:17.172" v="1847" actId="47"/>
        <pc:sldMkLst>
          <pc:docMk/>
          <pc:sldMk cId="1003087985" sldId="603"/>
        </pc:sldMkLst>
      </pc:sldChg>
      <pc:sldChg chg="modSp mod">
        <pc:chgData name="Hongkai Bao" userId="2e6e7e97-d5a5-45db-93e8-93c120c6a88e" providerId="ADAL" clId="{3055C6B0-2FA7-46BC-8187-04B48C9D3B7E}" dt="2022-06-21T20:36:37.018" v="1848" actId="207"/>
        <pc:sldMkLst>
          <pc:docMk/>
          <pc:sldMk cId="3959372183" sldId="605"/>
        </pc:sldMkLst>
        <pc:spChg chg="mod">
          <ac:chgData name="Hongkai Bao" userId="2e6e7e97-d5a5-45db-93e8-93c120c6a88e" providerId="ADAL" clId="{3055C6B0-2FA7-46BC-8187-04B48C9D3B7E}" dt="2022-06-21T20:36:37.018" v="1848" actId="207"/>
          <ac:spMkLst>
            <pc:docMk/>
            <pc:sldMk cId="3959372183" sldId="605"/>
            <ac:spMk id="116740" creationId="{00000000-0000-0000-0000-000000000000}"/>
          </ac:spMkLst>
        </pc:spChg>
      </pc:sldChg>
      <pc:sldChg chg="modSp mod">
        <pc:chgData name="Hongkai Bao" userId="2e6e7e97-d5a5-45db-93e8-93c120c6a88e" providerId="ADAL" clId="{3055C6B0-2FA7-46BC-8187-04B48C9D3B7E}" dt="2022-06-21T20:37:37.006" v="1955" actId="20577"/>
        <pc:sldMkLst>
          <pc:docMk/>
          <pc:sldMk cId="2344437340" sldId="606"/>
        </pc:sldMkLst>
        <pc:spChg chg="mod">
          <ac:chgData name="Hongkai Bao" userId="2e6e7e97-d5a5-45db-93e8-93c120c6a88e" providerId="ADAL" clId="{3055C6B0-2FA7-46BC-8187-04B48C9D3B7E}" dt="2022-06-21T20:37:37.006" v="1955" actId="20577"/>
          <ac:spMkLst>
            <pc:docMk/>
            <pc:sldMk cId="2344437340" sldId="606"/>
            <ac:spMk id="117763" creationId="{00000000-0000-0000-0000-000000000000}"/>
          </ac:spMkLst>
        </pc:spChg>
      </pc:sldChg>
      <pc:sldChg chg="modSp mod">
        <pc:chgData name="Hongkai Bao" userId="2e6e7e97-d5a5-45db-93e8-93c120c6a88e" providerId="ADAL" clId="{3055C6B0-2FA7-46BC-8187-04B48C9D3B7E}" dt="2022-06-21T20:04:36.943" v="11" actId="20577"/>
        <pc:sldMkLst>
          <pc:docMk/>
          <pc:sldMk cId="407806270" sldId="776"/>
        </pc:sldMkLst>
        <pc:spChg chg="mod">
          <ac:chgData name="Hongkai Bao" userId="2e6e7e97-d5a5-45db-93e8-93c120c6a88e" providerId="ADAL" clId="{3055C6B0-2FA7-46BC-8187-04B48C9D3B7E}" dt="2022-06-21T20:04:36.943" v="11" actId="20577"/>
          <ac:spMkLst>
            <pc:docMk/>
            <pc:sldMk cId="407806270" sldId="776"/>
            <ac:spMk id="5" creationId="{00000000-0000-0000-0000-000000000000}"/>
          </ac:spMkLst>
        </pc:spChg>
      </pc:sldChg>
      <pc:sldChg chg="modSp add mod modAnim">
        <pc:chgData name="Hongkai Bao" userId="2e6e7e97-d5a5-45db-93e8-93c120c6a88e" providerId="ADAL" clId="{3055C6B0-2FA7-46BC-8187-04B48C9D3B7E}" dt="2022-06-21T20:34:57.736" v="1846"/>
        <pc:sldMkLst>
          <pc:docMk/>
          <pc:sldMk cId="728359903" sldId="810"/>
        </pc:sldMkLst>
        <pc:spChg chg="mod">
          <ac:chgData name="Hongkai Bao" userId="2e6e7e97-d5a5-45db-93e8-93c120c6a88e" providerId="ADAL" clId="{3055C6B0-2FA7-46BC-8187-04B48C9D3B7E}" dt="2022-06-21T20:34:36.169" v="1844" actId="20577"/>
          <ac:spMkLst>
            <pc:docMk/>
            <pc:sldMk cId="728359903" sldId="810"/>
            <ac:spMk id="3" creationId="{31B46AEB-86E8-456D-ABAF-7BC74ACF3575}"/>
          </ac:spMkLst>
        </pc:spChg>
      </pc:sldChg>
      <pc:sldChg chg="addSp delSp modSp del mod">
        <pc:chgData name="Hongkai Bao" userId="2e6e7e97-d5a5-45db-93e8-93c120c6a88e" providerId="ADAL" clId="{3055C6B0-2FA7-46BC-8187-04B48C9D3B7E}" dt="2022-06-21T20:34:15.242" v="1842" actId="2696"/>
        <pc:sldMkLst>
          <pc:docMk/>
          <pc:sldMk cId="3481320373" sldId="810"/>
        </pc:sldMkLst>
        <pc:spChg chg="mod">
          <ac:chgData name="Hongkai Bao" userId="2e6e7e97-d5a5-45db-93e8-93c120c6a88e" providerId="ADAL" clId="{3055C6B0-2FA7-46BC-8187-04B48C9D3B7E}" dt="2022-06-21T20:13:35.355" v="492" actId="20577"/>
          <ac:spMkLst>
            <pc:docMk/>
            <pc:sldMk cId="3481320373" sldId="810"/>
            <ac:spMk id="2" creationId="{4653DAB1-0D97-43FB-996F-D0AFC14C1AA2}"/>
          </ac:spMkLst>
        </pc:spChg>
        <pc:spChg chg="mod">
          <ac:chgData name="Hongkai Bao" userId="2e6e7e97-d5a5-45db-93e8-93c120c6a88e" providerId="ADAL" clId="{3055C6B0-2FA7-46BC-8187-04B48C9D3B7E}" dt="2022-06-21T20:24:16.563" v="919" actId="20577"/>
          <ac:spMkLst>
            <pc:docMk/>
            <pc:sldMk cId="3481320373" sldId="810"/>
            <ac:spMk id="3" creationId="{31B46AEB-86E8-456D-ABAF-7BC74ACF3575}"/>
          </ac:spMkLst>
        </pc:spChg>
        <pc:spChg chg="add del mod">
          <ac:chgData name="Hongkai Bao" userId="2e6e7e97-d5a5-45db-93e8-93c120c6a88e" providerId="ADAL" clId="{3055C6B0-2FA7-46BC-8187-04B48C9D3B7E}" dt="2022-06-21T20:17:44.825" v="512"/>
          <ac:spMkLst>
            <pc:docMk/>
            <pc:sldMk cId="3481320373" sldId="810"/>
            <ac:spMk id="8" creationId="{B9095D2F-D73C-4078-B39D-AE40B8F69324}"/>
          </ac:spMkLst>
        </pc:spChg>
        <pc:spChg chg="add mod">
          <ac:chgData name="Hongkai Bao" userId="2e6e7e97-d5a5-45db-93e8-93c120c6a88e" providerId="ADAL" clId="{3055C6B0-2FA7-46BC-8187-04B48C9D3B7E}" dt="2022-06-21T20:18:16.195" v="515" actId="1076"/>
          <ac:spMkLst>
            <pc:docMk/>
            <pc:sldMk cId="3481320373" sldId="810"/>
            <ac:spMk id="10" creationId="{D946DFFC-22C6-4ABC-9A8C-BA17590DD50F}"/>
          </ac:spMkLst>
        </pc:spChg>
        <pc:spChg chg="add del mod">
          <ac:chgData name="Hongkai Bao" userId="2e6e7e97-d5a5-45db-93e8-93c120c6a88e" providerId="ADAL" clId="{3055C6B0-2FA7-46BC-8187-04B48C9D3B7E}" dt="2022-06-21T20:18:34.998" v="521" actId="22"/>
          <ac:spMkLst>
            <pc:docMk/>
            <pc:sldMk cId="3481320373" sldId="810"/>
            <ac:spMk id="12" creationId="{FCE5348F-07F7-4664-AABC-4A1A1D5B2E3A}"/>
          </ac:spMkLst>
        </pc:spChg>
        <pc:spChg chg="add del mod">
          <ac:chgData name="Hongkai Bao" userId="2e6e7e97-d5a5-45db-93e8-93c120c6a88e" providerId="ADAL" clId="{3055C6B0-2FA7-46BC-8187-04B48C9D3B7E}" dt="2022-06-21T20:18:44.541" v="526" actId="22"/>
          <ac:spMkLst>
            <pc:docMk/>
            <pc:sldMk cId="3481320373" sldId="810"/>
            <ac:spMk id="14" creationId="{028362A0-E1CA-4061-A2F2-E92B451273D0}"/>
          </ac:spMkLst>
        </pc:spChg>
        <pc:spChg chg="add del mod">
          <ac:chgData name="Hongkai Bao" userId="2e6e7e97-d5a5-45db-93e8-93c120c6a88e" providerId="ADAL" clId="{3055C6B0-2FA7-46BC-8187-04B48C9D3B7E}" dt="2022-06-21T20:18:52.981" v="530" actId="22"/>
          <ac:spMkLst>
            <pc:docMk/>
            <pc:sldMk cId="3481320373" sldId="810"/>
            <ac:spMk id="16" creationId="{70F27822-71C9-4780-8C7C-CE6170CAE5AF}"/>
          </ac:spMkLst>
        </pc:spChg>
        <pc:graphicFrameChg chg="add del mod">
          <ac:chgData name="Hongkai Bao" userId="2e6e7e97-d5a5-45db-93e8-93c120c6a88e" providerId="ADAL" clId="{3055C6B0-2FA7-46BC-8187-04B48C9D3B7E}" dt="2022-06-21T20:17:44.825" v="512"/>
          <ac:graphicFrameMkLst>
            <pc:docMk/>
            <pc:sldMk cId="3481320373" sldId="810"/>
            <ac:graphicFrameMk id="7" creationId="{FB92F246-A9ED-4E6C-B200-AAF8C6A187DC}"/>
          </ac:graphicFrameMkLst>
        </pc:graphicFrameChg>
        <pc:graphicFrameChg chg="add mod modGraphic">
          <ac:chgData name="Hongkai Bao" userId="2e6e7e97-d5a5-45db-93e8-93c120c6a88e" providerId="ADAL" clId="{3055C6B0-2FA7-46BC-8187-04B48C9D3B7E}" dt="2022-06-21T20:20:10.292" v="572" actId="1076"/>
          <ac:graphicFrameMkLst>
            <pc:docMk/>
            <pc:sldMk cId="3481320373" sldId="810"/>
            <ac:graphicFrameMk id="9" creationId="{36172B72-E036-4ACA-8A2C-8E9E45867F75}"/>
          </ac:graphicFrameMkLst>
        </pc:graphicFrameChg>
        <pc:picChg chg="add del mod">
          <ac:chgData name="Hongkai Bao" userId="2e6e7e97-d5a5-45db-93e8-93c120c6a88e" providerId="ADAL" clId="{3055C6B0-2FA7-46BC-8187-04B48C9D3B7E}" dt="2022-06-21T20:17:36.461" v="510"/>
          <ac:picMkLst>
            <pc:docMk/>
            <pc:sldMk cId="3481320373" sldId="810"/>
            <ac:picMk id="4" creationId="{375801BF-E465-419A-B199-08B1C41D008F}"/>
          </ac:picMkLst>
        </pc:picChg>
        <pc:picChg chg="add del mod">
          <ac:chgData name="Hongkai Bao" userId="2e6e7e97-d5a5-45db-93e8-93c120c6a88e" providerId="ADAL" clId="{3055C6B0-2FA7-46BC-8187-04B48C9D3B7E}" dt="2022-06-21T20:17:36.461" v="510"/>
          <ac:picMkLst>
            <pc:docMk/>
            <pc:sldMk cId="3481320373" sldId="810"/>
            <ac:picMk id="5" creationId="{DBA95DCC-E459-46BE-AE2E-210CF1F06A00}"/>
          </ac:picMkLst>
        </pc:picChg>
        <pc:picChg chg="add del mod">
          <ac:chgData name="Hongkai Bao" userId="2e6e7e97-d5a5-45db-93e8-93c120c6a88e" providerId="ADAL" clId="{3055C6B0-2FA7-46BC-8187-04B48C9D3B7E}" dt="2022-06-21T20:17:36.461" v="510"/>
          <ac:picMkLst>
            <pc:docMk/>
            <pc:sldMk cId="3481320373" sldId="810"/>
            <ac:picMk id="6" creationId="{2103E794-FA60-4EB8-8293-175EB0CD4145}"/>
          </ac:picMkLst>
        </pc:picChg>
      </pc:sldChg>
      <pc:sldChg chg="addSp delSp modSp new mod modClrScheme chgLayout">
        <pc:chgData name="Hongkai Bao" userId="2e6e7e97-d5a5-45db-93e8-93c120c6a88e" providerId="ADAL" clId="{3055C6B0-2FA7-46BC-8187-04B48C9D3B7E}" dt="2022-06-21T20:13:17.924" v="481" actId="1076"/>
        <pc:sldMkLst>
          <pc:docMk/>
          <pc:sldMk cId="1854083706" sldId="811"/>
        </pc:sldMkLst>
        <pc:spChg chg="del">
          <ac:chgData name="Hongkai Bao" userId="2e6e7e97-d5a5-45db-93e8-93c120c6a88e" providerId="ADAL" clId="{3055C6B0-2FA7-46BC-8187-04B48C9D3B7E}" dt="2022-06-21T20:07:46.118" v="15" actId="478"/>
          <ac:spMkLst>
            <pc:docMk/>
            <pc:sldMk cId="1854083706" sldId="811"/>
            <ac:spMk id="2" creationId="{2B873C06-9F62-44DA-9324-960148DFB968}"/>
          </ac:spMkLst>
        </pc:spChg>
        <pc:spChg chg="del">
          <ac:chgData name="Hongkai Bao" userId="2e6e7e97-d5a5-45db-93e8-93c120c6a88e" providerId="ADAL" clId="{3055C6B0-2FA7-46BC-8187-04B48C9D3B7E}" dt="2022-06-21T20:07:45.374" v="14" actId="478"/>
          <ac:spMkLst>
            <pc:docMk/>
            <pc:sldMk cId="1854083706" sldId="811"/>
            <ac:spMk id="3" creationId="{00270436-106E-4EAC-B5B0-8C58DE0B8412}"/>
          </ac:spMkLst>
        </pc:spChg>
        <pc:spChg chg="add del mod">
          <ac:chgData name="Hongkai Bao" userId="2e6e7e97-d5a5-45db-93e8-93c120c6a88e" providerId="ADAL" clId="{3055C6B0-2FA7-46BC-8187-04B48C9D3B7E}" dt="2022-06-21T20:10:39.149" v="46" actId="767"/>
          <ac:spMkLst>
            <pc:docMk/>
            <pc:sldMk cId="1854083706" sldId="811"/>
            <ac:spMk id="11" creationId="{4B15A9CD-6EDC-455F-987B-7CD7378C4BC8}"/>
          </ac:spMkLst>
        </pc:spChg>
        <pc:spChg chg="add del mod ord">
          <ac:chgData name="Hongkai Bao" userId="2e6e7e97-d5a5-45db-93e8-93c120c6a88e" providerId="ADAL" clId="{3055C6B0-2FA7-46BC-8187-04B48C9D3B7E}" dt="2022-06-21T20:10:45.416" v="48" actId="700"/>
          <ac:spMkLst>
            <pc:docMk/>
            <pc:sldMk cId="1854083706" sldId="811"/>
            <ac:spMk id="12" creationId="{0CFC802E-86A3-4835-82B7-16533FB319A4}"/>
          </ac:spMkLst>
        </pc:spChg>
        <pc:spChg chg="add del mod ord">
          <ac:chgData name="Hongkai Bao" userId="2e6e7e97-d5a5-45db-93e8-93c120c6a88e" providerId="ADAL" clId="{3055C6B0-2FA7-46BC-8187-04B48C9D3B7E}" dt="2022-06-21T20:10:45.416" v="48" actId="700"/>
          <ac:spMkLst>
            <pc:docMk/>
            <pc:sldMk cId="1854083706" sldId="811"/>
            <ac:spMk id="13" creationId="{F543C986-BF59-4D2C-83A6-EABB141AFE74}"/>
          </ac:spMkLst>
        </pc:spChg>
        <pc:spChg chg="add del mod ord">
          <ac:chgData name="Hongkai Bao" userId="2e6e7e97-d5a5-45db-93e8-93c120c6a88e" providerId="ADAL" clId="{3055C6B0-2FA7-46BC-8187-04B48C9D3B7E}" dt="2022-06-21T20:10:54.629" v="50" actId="478"/>
          <ac:spMkLst>
            <pc:docMk/>
            <pc:sldMk cId="1854083706" sldId="811"/>
            <ac:spMk id="14" creationId="{A7C55A00-DB4C-49FA-8EFC-CC62683BE322}"/>
          </ac:spMkLst>
        </pc:spChg>
        <pc:spChg chg="add mod ord">
          <ac:chgData name="Hongkai Bao" userId="2e6e7e97-d5a5-45db-93e8-93c120c6a88e" providerId="ADAL" clId="{3055C6B0-2FA7-46BC-8187-04B48C9D3B7E}" dt="2022-06-21T20:13:13.420" v="480" actId="20577"/>
          <ac:spMkLst>
            <pc:docMk/>
            <pc:sldMk cId="1854083706" sldId="811"/>
            <ac:spMk id="15" creationId="{71687BF2-2E26-428B-83D0-F0341A1D1723}"/>
          </ac:spMkLst>
        </pc:spChg>
        <pc:picChg chg="add del mod modCrop">
          <ac:chgData name="Hongkai Bao" userId="2e6e7e97-d5a5-45db-93e8-93c120c6a88e" providerId="ADAL" clId="{3055C6B0-2FA7-46BC-8187-04B48C9D3B7E}" dt="2022-06-21T20:10:22.405" v="42" actId="478"/>
          <ac:picMkLst>
            <pc:docMk/>
            <pc:sldMk cId="1854083706" sldId="811"/>
            <ac:picMk id="5" creationId="{2CB5FCE7-6110-4410-8514-E661D1CDF436}"/>
          </ac:picMkLst>
        </pc:picChg>
        <pc:picChg chg="add del mod modCrop">
          <ac:chgData name="Hongkai Bao" userId="2e6e7e97-d5a5-45db-93e8-93c120c6a88e" providerId="ADAL" clId="{3055C6B0-2FA7-46BC-8187-04B48C9D3B7E}" dt="2022-06-21T20:10:23.541" v="43" actId="478"/>
          <ac:picMkLst>
            <pc:docMk/>
            <pc:sldMk cId="1854083706" sldId="811"/>
            <ac:picMk id="6" creationId="{CA37761C-40E3-43E0-8A3C-E22152BFE7F4}"/>
          </ac:picMkLst>
        </pc:picChg>
        <pc:picChg chg="add mod modCrop">
          <ac:chgData name="Hongkai Bao" userId="2e6e7e97-d5a5-45db-93e8-93c120c6a88e" providerId="ADAL" clId="{3055C6B0-2FA7-46BC-8187-04B48C9D3B7E}" dt="2022-06-21T20:13:17.924" v="481" actId="1076"/>
          <ac:picMkLst>
            <pc:docMk/>
            <pc:sldMk cId="1854083706" sldId="811"/>
            <ac:picMk id="8" creationId="{29750007-4107-4275-991E-3F0D486A8E25}"/>
          </ac:picMkLst>
        </pc:picChg>
        <pc:picChg chg="add mod modCrop">
          <ac:chgData name="Hongkai Bao" userId="2e6e7e97-d5a5-45db-93e8-93c120c6a88e" providerId="ADAL" clId="{3055C6B0-2FA7-46BC-8187-04B48C9D3B7E}" dt="2022-06-21T20:13:17.924" v="481" actId="1076"/>
          <ac:picMkLst>
            <pc:docMk/>
            <pc:sldMk cId="1854083706" sldId="811"/>
            <ac:picMk id="9" creationId="{6A4B24EE-9916-4947-AFBA-31D95EB86F27}"/>
          </ac:picMkLst>
        </pc:picChg>
        <pc:picChg chg="add mod modCrop">
          <ac:chgData name="Hongkai Bao" userId="2e6e7e97-d5a5-45db-93e8-93c120c6a88e" providerId="ADAL" clId="{3055C6B0-2FA7-46BC-8187-04B48C9D3B7E}" dt="2022-06-21T20:13:17.924" v="481" actId="1076"/>
          <ac:picMkLst>
            <pc:docMk/>
            <pc:sldMk cId="1854083706" sldId="811"/>
            <ac:picMk id="10" creationId="{8EA56747-5156-4CE4-A9F9-964EE0B9DC36}"/>
          </ac:picMkLst>
        </pc:picChg>
      </pc:sldChg>
      <pc:sldChg chg="addSp delSp modSp new del mod modAnim">
        <pc:chgData name="Hongkai Bao" userId="2e6e7e97-d5a5-45db-93e8-93c120c6a88e" providerId="ADAL" clId="{3055C6B0-2FA7-46BC-8187-04B48C9D3B7E}" dt="2022-06-21T20:34:15.242" v="1842" actId="2696"/>
        <pc:sldMkLst>
          <pc:docMk/>
          <pc:sldMk cId="587123289" sldId="812"/>
        </pc:sldMkLst>
        <pc:spChg chg="mod">
          <ac:chgData name="Hongkai Bao" userId="2e6e7e97-d5a5-45db-93e8-93c120c6a88e" providerId="ADAL" clId="{3055C6B0-2FA7-46BC-8187-04B48C9D3B7E}" dt="2022-06-21T20:25:23.025" v="1195" actId="20577"/>
          <ac:spMkLst>
            <pc:docMk/>
            <pc:sldMk cId="587123289" sldId="812"/>
            <ac:spMk id="2" creationId="{0C9A5A00-70BE-4439-A582-019B47847899}"/>
          </ac:spMkLst>
        </pc:spChg>
        <pc:spChg chg="mod">
          <ac:chgData name="Hongkai Bao" userId="2e6e7e97-d5a5-45db-93e8-93c120c6a88e" providerId="ADAL" clId="{3055C6B0-2FA7-46BC-8187-04B48C9D3B7E}" dt="2022-06-21T20:25:47.706" v="1296" actId="20577"/>
          <ac:spMkLst>
            <pc:docMk/>
            <pc:sldMk cId="587123289" sldId="812"/>
            <ac:spMk id="3" creationId="{12C372B3-173F-4284-873C-14DA4D4EC42F}"/>
          </ac:spMkLst>
        </pc:spChg>
        <pc:spChg chg="add del mod">
          <ac:chgData name="Hongkai Bao" userId="2e6e7e97-d5a5-45db-93e8-93c120c6a88e" providerId="ADAL" clId="{3055C6B0-2FA7-46BC-8187-04B48C9D3B7E}" dt="2022-06-21T20:25:56.720" v="1299" actId="478"/>
          <ac:spMkLst>
            <pc:docMk/>
            <pc:sldMk cId="587123289" sldId="812"/>
            <ac:spMk id="5" creationId="{76049118-B597-4CA1-93E3-18039060B5BE}"/>
          </ac:spMkLst>
        </pc:spChg>
        <pc:spChg chg="add mod">
          <ac:chgData name="Hongkai Bao" userId="2e6e7e97-d5a5-45db-93e8-93c120c6a88e" providerId="ADAL" clId="{3055C6B0-2FA7-46BC-8187-04B48C9D3B7E}" dt="2022-06-21T20:30:47.408" v="1461" actId="1076"/>
          <ac:spMkLst>
            <pc:docMk/>
            <pc:sldMk cId="587123289" sldId="812"/>
            <ac:spMk id="6" creationId="{D4D17283-9B5E-4856-979B-14A112AA7E08}"/>
          </ac:spMkLst>
        </pc:spChg>
        <pc:spChg chg="add mod">
          <ac:chgData name="Hongkai Bao" userId="2e6e7e97-d5a5-45db-93e8-93c120c6a88e" providerId="ADAL" clId="{3055C6B0-2FA7-46BC-8187-04B48C9D3B7E}" dt="2022-06-21T20:30:25.168" v="1455" actId="1076"/>
          <ac:spMkLst>
            <pc:docMk/>
            <pc:sldMk cId="587123289" sldId="812"/>
            <ac:spMk id="7" creationId="{49E19A01-8832-4F14-A588-F99E3794E7B6}"/>
          </ac:spMkLst>
        </pc:spChg>
        <pc:spChg chg="add mod">
          <ac:chgData name="Hongkai Bao" userId="2e6e7e97-d5a5-45db-93e8-93c120c6a88e" providerId="ADAL" clId="{3055C6B0-2FA7-46BC-8187-04B48C9D3B7E}" dt="2022-06-21T20:30:18.144" v="1453" actId="14100"/>
          <ac:spMkLst>
            <pc:docMk/>
            <pc:sldMk cId="587123289" sldId="812"/>
            <ac:spMk id="8" creationId="{217AEF4D-EA21-4022-B3E2-42A1DABFB296}"/>
          </ac:spMkLst>
        </pc:spChg>
        <pc:spChg chg="add mod">
          <ac:chgData name="Hongkai Bao" userId="2e6e7e97-d5a5-45db-93e8-93c120c6a88e" providerId="ADAL" clId="{3055C6B0-2FA7-46BC-8187-04B48C9D3B7E}" dt="2022-06-21T20:34:06.689" v="1840" actId="207"/>
          <ac:spMkLst>
            <pc:docMk/>
            <pc:sldMk cId="587123289" sldId="812"/>
            <ac:spMk id="14" creationId="{D3C0DFC6-1804-4FB7-A519-BC7515325A0F}"/>
          </ac:spMkLst>
        </pc:spChg>
        <pc:cxnChg chg="add mod">
          <ac:chgData name="Hongkai Bao" userId="2e6e7e97-d5a5-45db-93e8-93c120c6a88e" providerId="ADAL" clId="{3055C6B0-2FA7-46BC-8187-04B48C9D3B7E}" dt="2022-06-21T20:30:49.615" v="1462" actId="14100"/>
          <ac:cxnSpMkLst>
            <pc:docMk/>
            <pc:sldMk cId="587123289" sldId="812"/>
            <ac:cxnSpMk id="10" creationId="{0C7704F3-B4BF-4EA7-B68D-19B69A89F3A7}"/>
          </ac:cxnSpMkLst>
        </pc:cxnChg>
      </pc:sldChg>
      <pc:sldChg chg="add">
        <pc:chgData name="Hongkai Bao" userId="2e6e7e97-d5a5-45db-93e8-93c120c6a88e" providerId="ADAL" clId="{3055C6B0-2FA7-46BC-8187-04B48C9D3B7E}" dt="2022-06-21T20:34:24.784" v="1843"/>
        <pc:sldMkLst>
          <pc:docMk/>
          <pc:sldMk cId="1892258297" sldId="812"/>
        </pc:sldMkLst>
      </pc:sldChg>
    </pc:docChg>
  </pc:docChgLst>
  <pc:docChgLst>
    <pc:chgData name="Hongkai Bao" userId="S::hbao@montefiore.org::2e6e7e97-d5a5-45db-93e8-93c120c6a88e" providerId="AD" clId="Web-{3488A086-7DE9-09A2-C12B-1B557F328E82}"/>
    <pc:docChg chg="addSld delSld modSld">
      <pc:chgData name="Hongkai Bao" userId="S::hbao@montefiore.org::2e6e7e97-d5a5-45db-93e8-93c120c6a88e" providerId="AD" clId="Web-{3488A086-7DE9-09A2-C12B-1B557F328E82}" dt="2022-07-12T03:30:31.242" v="996" actId="1076"/>
      <pc:docMkLst>
        <pc:docMk/>
      </pc:docMkLst>
      <pc:sldChg chg="delSp modSp">
        <pc:chgData name="Hongkai Bao" userId="S::hbao@montefiore.org::2e6e7e97-d5a5-45db-93e8-93c120c6a88e" providerId="AD" clId="Web-{3488A086-7DE9-09A2-C12B-1B557F328E82}" dt="2022-07-12T03:19:45.936" v="801" actId="20577"/>
        <pc:sldMkLst>
          <pc:docMk/>
          <pc:sldMk cId="866240232" sldId="277"/>
        </pc:sldMkLst>
        <pc:spChg chg="mod">
          <ac:chgData name="Hongkai Bao" userId="S::hbao@montefiore.org::2e6e7e97-d5a5-45db-93e8-93c120c6a88e" providerId="AD" clId="Web-{3488A086-7DE9-09A2-C12B-1B557F328E82}" dt="2022-07-12T03:19:23.185" v="783" actId="1076"/>
          <ac:spMkLst>
            <pc:docMk/>
            <pc:sldMk cId="866240232" sldId="277"/>
            <ac:spMk id="3" creationId="{00000000-0000-0000-0000-000000000000}"/>
          </ac:spMkLst>
        </pc:spChg>
        <pc:spChg chg="mod">
          <ac:chgData name="Hongkai Bao" userId="S::hbao@montefiore.org::2e6e7e97-d5a5-45db-93e8-93c120c6a88e" providerId="AD" clId="Web-{3488A086-7DE9-09A2-C12B-1B557F328E82}" dt="2022-07-12T03:19:23.248" v="785" actId="1076"/>
          <ac:spMkLst>
            <pc:docMk/>
            <pc:sldMk cId="866240232" sldId="277"/>
            <ac:spMk id="8" creationId="{00000000-0000-0000-0000-000000000000}"/>
          </ac:spMkLst>
        </pc:spChg>
        <pc:spChg chg="mod">
          <ac:chgData name="Hongkai Bao" userId="S::hbao@montefiore.org::2e6e7e97-d5a5-45db-93e8-93c120c6a88e" providerId="AD" clId="Web-{3488A086-7DE9-09A2-C12B-1B557F328E82}" dt="2022-07-12T03:19:23.263" v="786" actId="1076"/>
          <ac:spMkLst>
            <pc:docMk/>
            <pc:sldMk cId="866240232" sldId="277"/>
            <ac:spMk id="9" creationId="{00000000-0000-0000-0000-000000000000}"/>
          </ac:spMkLst>
        </pc:spChg>
        <pc:spChg chg="mod">
          <ac:chgData name="Hongkai Bao" userId="S::hbao@montefiore.org::2e6e7e97-d5a5-45db-93e8-93c120c6a88e" providerId="AD" clId="Web-{3488A086-7DE9-09A2-C12B-1B557F328E82}" dt="2022-07-12T03:19:23.294" v="787" actId="1076"/>
          <ac:spMkLst>
            <pc:docMk/>
            <pc:sldMk cId="866240232" sldId="277"/>
            <ac:spMk id="10" creationId="{00000000-0000-0000-0000-000000000000}"/>
          </ac:spMkLst>
        </pc:spChg>
        <pc:spChg chg="mod">
          <ac:chgData name="Hongkai Bao" userId="S::hbao@montefiore.org::2e6e7e97-d5a5-45db-93e8-93c120c6a88e" providerId="AD" clId="Web-{3488A086-7DE9-09A2-C12B-1B557F328E82}" dt="2022-07-12T03:19:40.249" v="800" actId="20577"/>
          <ac:spMkLst>
            <pc:docMk/>
            <pc:sldMk cId="866240232" sldId="277"/>
            <ac:spMk id="12" creationId="{00000000-0000-0000-0000-000000000000}"/>
          </ac:spMkLst>
        </pc:spChg>
        <pc:spChg chg="mod">
          <ac:chgData name="Hongkai Bao" userId="S::hbao@montefiore.org::2e6e7e97-d5a5-45db-93e8-93c120c6a88e" providerId="AD" clId="Web-{3488A086-7DE9-09A2-C12B-1B557F328E82}" dt="2022-07-12T03:19:23.341" v="789" actId="1076"/>
          <ac:spMkLst>
            <pc:docMk/>
            <pc:sldMk cId="866240232" sldId="277"/>
            <ac:spMk id="13" creationId="{00000000-0000-0000-0000-000000000000}"/>
          </ac:spMkLst>
        </pc:spChg>
        <pc:spChg chg="mod">
          <ac:chgData name="Hongkai Bao" userId="S::hbao@montefiore.org::2e6e7e97-d5a5-45db-93e8-93c120c6a88e" providerId="AD" clId="Web-{3488A086-7DE9-09A2-C12B-1B557F328E82}" dt="2022-07-12T03:19:23.373" v="790" actId="1076"/>
          <ac:spMkLst>
            <pc:docMk/>
            <pc:sldMk cId="866240232" sldId="277"/>
            <ac:spMk id="14" creationId="{00000000-0000-0000-0000-000000000000}"/>
          </ac:spMkLst>
        </pc:spChg>
        <pc:spChg chg="mod">
          <ac:chgData name="Hongkai Bao" userId="S::hbao@montefiore.org::2e6e7e97-d5a5-45db-93e8-93c120c6a88e" providerId="AD" clId="Web-{3488A086-7DE9-09A2-C12B-1B557F328E82}" dt="2022-07-12T03:19:23.388" v="791" actId="1076"/>
          <ac:spMkLst>
            <pc:docMk/>
            <pc:sldMk cId="866240232" sldId="277"/>
            <ac:spMk id="15" creationId="{00000000-0000-0000-0000-000000000000}"/>
          </ac:spMkLst>
        </pc:spChg>
        <pc:spChg chg="mod">
          <ac:chgData name="Hongkai Bao" userId="S::hbao@montefiore.org::2e6e7e97-d5a5-45db-93e8-93c120c6a88e" providerId="AD" clId="Web-{3488A086-7DE9-09A2-C12B-1B557F328E82}" dt="2022-07-12T03:19:23.419" v="792" actId="1076"/>
          <ac:spMkLst>
            <pc:docMk/>
            <pc:sldMk cId="866240232" sldId="277"/>
            <ac:spMk id="16" creationId="{00000000-0000-0000-0000-000000000000}"/>
          </ac:spMkLst>
        </pc:spChg>
        <pc:spChg chg="mod">
          <ac:chgData name="Hongkai Bao" userId="S::hbao@montefiore.org::2e6e7e97-d5a5-45db-93e8-93c120c6a88e" providerId="AD" clId="Web-{3488A086-7DE9-09A2-C12B-1B557F328E82}" dt="2022-07-12T03:19:23.435" v="793" actId="1076"/>
          <ac:spMkLst>
            <pc:docMk/>
            <pc:sldMk cId="866240232" sldId="277"/>
            <ac:spMk id="17" creationId="{00000000-0000-0000-0000-000000000000}"/>
          </ac:spMkLst>
        </pc:spChg>
        <pc:spChg chg="mod">
          <ac:chgData name="Hongkai Bao" userId="S::hbao@montefiore.org::2e6e7e97-d5a5-45db-93e8-93c120c6a88e" providerId="AD" clId="Web-{3488A086-7DE9-09A2-C12B-1B557F328E82}" dt="2022-07-12T03:19:45.936" v="801" actId="20577"/>
          <ac:spMkLst>
            <pc:docMk/>
            <pc:sldMk cId="866240232" sldId="277"/>
            <ac:spMk id="18" creationId="{00000000-0000-0000-0000-000000000000}"/>
          </ac:spMkLst>
        </pc:spChg>
        <pc:spChg chg="mod">
          <ac:chgData name="Hongkai Bao" userId="S::hbao@montefiore.org::2e6e7e97-d5a5-45db-93e8-93c120c6a88e" providerId="AD" clId="Web-{3488A086-7DE9-09A2-C12B-1B557F328E82}" dt="2022-07-12T03:19:23.482" v="795" actId="1076"/>
          <ac:spMkLst>
            <pc:docMk/>
            <pc:sldMk cId="866240232" sldId="277"/>
            <ac:spMk id="19" creationId="{00000000-0000-0000-0000-000000000000}"/>
          </ac:spMkLst>
        </pc:spChg>
        <pc:spChg chg="mod">
          <ac:chgData name="Hongkai Bao" userId="S::hbao@montefiore.org::2e6e7e97-d5a5-45db-93e8-93c120c6a88e" providerId="AD" clId="Web-{3488A086-7DE9-09A2-C12B-1B557F328E82}" dt="2022-07-12T03:19:23.513" v="796" actId="1076"/>
          <ac:spMkLst>
            <pc:docMk/>
            <pc:sldMk cId="866240232" sldId="277"/>
            <ac:spMk id="20" creationId="{00000000-0000-0000-0000-000000000000}"/>
          </ac:spMkLst>
        </pc:spChg>
        <pc:spChg chg="mod">
          <ac:chgData name="Hongkai Bao" userId="S::hbao@montefiore.org::2e6e7e97-d5a5-45db-93e8-93c120c6a88e" providerId="AD" clId="Web-{3488A086-7DE9-09A2-C12B-1B557F328E82}" dt="2022-07-12T03:19:23.529" v="797" actId="1076"/>
          <ac:spMkLst>
            <pc:docMk/>
            <pc:sldMk cId="866240232" sldId="277"/>
            <ac:spMk id="21" creationId="{00000000-0000-0000-0000-000000000000}"/>
          </ac:spMkLst>
        </pc:spChg>
        <pc:spChg chg="mod">
          <ac:chgData name="Hongkai Bao" userId="S::hbao@montefiore.org::2e6e7e97-d5a5-45db-93e8-93c120c6a88e" providerId="AD" clId="Web-{3488A086-7DE9-09A2-C12B-1B557F328E82}" dt="2022-07-12T03:19:23.560" v="798" actId="1076"/>
          <ac:spMkLst>
            <pc:docMk/>
            <pc:sldMk cId="866240232" sldId="277"/>
            <ac:spMk id="22" creationId="{00000000-0000-0000-0000-000000000000}"/>
          </ac:spMkLst>
        </pc:spChg>
        <pc:spChg chg="mod">
          <ac:chgData name="Hongkai Bao" userId="S::hbao@montefiore.org::2e6e7e97-d5a5-45db-93e8-93c120c6a88e" providerId="AD" clId="Web-{3488A086-7DE9-09A2-C12B-1B557F328E82}" dt="2022-07-12T03:19:23.576" v="799" actId="1076"/>
          <ac:spMkLst>
            <pc:docMk/>
            <pc:sldMk cId="866240232" sldId="277"/>
            <ac:spMk id="24" creationId="{00000000-0000-0000-0000-000000000000}"/>
          </ac:spMkLst>
        </pc:spChg>
        <pc:spChg chg="del mod">
          <ac:chgData name="Hongkai Bao" userId="S::hbao@montefiore.org::2e6e7e97-d5a5-45db-93e8-93c120c6a88e" providerId="AD" clId="Web-{3488A086-7DE9-09A2-C12B-1B557F328E82}" dt="2022-07-12T03:19:17.560" v="782"/>
          <ac:spMkLst>
            <pc:docMk/>
            <pc:sldMk cId="866240232" sldId="277"/>
            <ac:spMk id="25" creationId="{00000000-0000-0000-0000-000000000000}"/>
          </ac:spMkLst>
        </pc:spChg>
        <pc:graphicFrameChg chg="mod">
          <ac:chgData name="Hongkai Bao" userId="S::hbao@montefiore.org::2e6e7e97-d5a5-45db-93e8-93c120c6a88e" providerId="AD" clId="Web-{3488A086-7DE9-09A2-C12B-1B557F328E82}" dt="2022-07-12T03:19:23.216" v="784" actId="1076"/>
          <ac:graphicFrameMkLst>
            <pc:docMk/>
            <pc:sldMk cId="866240232" sldId="277"/>
            <ac:graphicFrameMk id="5" creationId="{00000000-0000-0000-0000-000000000000}"/>
          </ac:graphicFrameMkLst>
        </pc:graphicFrameChg>
      </pc:sldChg>
      <pc:sldChg chg="modSp">
        <pc:chgData name="Hongkai Bao" userId="S::hbao@montefiore.org::2e6e7e97-d5a5-45db-93e8-93c120c6a88e" providerId="AD" clId="Web-{3488A086-7DE9-09A2-C12B-1B557F328E82}" dt="2022-07-12T03:17:45.742" v="762" actId="20577"/>
        <pc:sldMkLst>
          <pc:docMk/>
          <pc:sldMk cId="1261746754" sldId="363"/>
        </pc:sldMkLst>
        <pc:spChg chg="mod">
          <ac:chgData name="Hongkai Bao" userId="S::hbao@montefiore.org::2e6e7e97-d5a5-45db-93e8-93c120c6a88e" providerId="AD" clId="Web-{3488A086-7DE9-09A2-C12B-1B557F328E82}" dt="2022-07-12T03:17:45.742" v="762" actId="20577"/>
          <ac:spMkLst>
            <pc:docMk/>
            <pc:sldMk cId="1261746754" sldId="363"/>
            <ac:spMk id="6" creationId="{BC470888-3B27-46C9-BEA0-DC5C04F13948}"/>
          </ac:spMkLst>
        </pc:spChg>
      </pc:sldChg>
      <pc:sldChg chg="modSp">
        <pc:chgData name="Hongkai Bao" userId="S::hbao@montefiore.org::2e6e7e97-d5a5-45db-93e8-93c120c6a88e" providerId="AD" clId="Web-{3488A086-7DE9-09A2-C12B-1B557F328E82}" dt="2022-07-12T02:27:41.607" v="91" actId="20577"/>
        <pc:sldMkLst>
          <pc:docMk/>
          <pc:sldMk cId="2876872800" sldId="549"/>
        </pc:sldMkLst>
        <pc:spChg chg="mod">
          <ac:chgData name="Hongkai Bao" userId="S::hbao@montefiore.org::2e6e7e97-d5a5-45db-93e8-93c120c6a88e" providerId="AD" clId="Web-{3488A086-7DE9-09A2-C12B-1B557F328E82}" dt="2022-07-12T02:27:41.607" v="91" actId="20577"/>
          <ac:spMkLst>
            <pc:docMk/>
            <pc:sldMk cId="2876872800" sldId="549"/>
            <ac:spMk id="2" creationId="{45B9D033-8D28-4D5A-B41C-A359372A9C1E}"/>
          </ac:spMkLst>
        </pc:spChg>
      </pc:sldChg>
      <pc:sldChg chg="modSp">
        <pc:chgData name="Hongkai Bao" userId="S::hbao@montefiore.org::2e6e7e97-d5a5-45db-93e8-93c120c6a88e" providerId="AD" clId="Web-{3488A086-7DE9-09A2-C12B-1B557F328E82}" dt="2022-07-12T03:27:15.620" v="976" actId="20577"/>
        <pc:sldMkLst>
          <pc:docMk/>
          <pc:sldMk cId="2191388994" sldId="602"/>
        </pc:sldMkLst>
        <pc:spChg chg="mod">
          <ac:chgData name="Hongkai Bao" userId="S::hbao@montefiore.org::2e6e7e97-d5a5-45db-93e8-93c120c6a88e" providerId="AD" clId="Web-{3488A086-7DE9-09A2-C12B-1B557F328E82}" dt="2022-07-12T03:27:15.620" v="976" actId="20577"/>
          <ac:spMkLst>
            <pc:docMk/>
            <pc:sldMk cId="2191388994" sldId="602"/>
            <ac:spMk id="113667" creationId="{00000000-0000-0000-0000-000000000000}"/>
          </ac:spMkLst>
        </pc:spChg>
      </pc:sldChg>
      <pc:sldChg chg="addSp modSp addAnim delAnim modAnim">
        <pc:chgData name="Hongkai Bao" userId="S::hbao@montefiore.org::2e6e7e97-d5a5-45db-93e8-93c120c6a88e" providerId="AD" clId="Web-{3488A086-7DE9-09A2-C12B-1B557F328E82}" dt="2022-07-12T02:25:10.098" v="68" actId="1076"/>
        <pc:sldMkLst>
          <pc:docMk/>
          <pc:sldMk cId="3651240060" sldId="650"/>
        </pc:sldMkLst>
        <pc:spChg chg="mod">
          <ac:chgData name="Hongkai Bao" userId="S::hbao@montefiore.org::2e6e7e97-d5a5-45db-93e8-93c120c6a88e" providerId="AD" clId="Web-{3488A086-7DE9-09A2-C12B-1B557F328E82}" dt="2022-07-12T02:21:33.506" v="0" actId="20577"/>
          <ac:spMkLst>
            <pc:docMk/>
            <pc:sldMk cId="3651240060" sldId="650"/>
            <ac:spMk id="2" creationId="{00000000-0000-0000-0000-000000000000}"/>
          </ac:spMkLst>
        </pc:spChg>
        <pc:spChg chg="mod">
          <ac:chgData name="Hongkai Bao" userId="S::hbao@montefiore.org::2e6e7e97-d5a5-45db-93e8-93c120c6a88e" providerId="AD" clId="Web-{3488A086-7DE9-09A2-C12B-1B557F328E82}" dt="2022-07-12T02:24:59.769" v="64" actId="20577"/>
          <ac:spMkLst>
            <pc:docMk/>
            <pc:sldMk cId="3651240060" sldId="650"/>
            <ac:spMk id="3" creationId="{00000000-0000-0000-0000-000000000000}"/>
          </ac:spMkLst>
        </pc:spChg>
        <pc:spChg chg="add mod">
          <ac:chgData name="Hongkai Bao" userId="S::hbao@montefiore.org::2e6e7e97-d5a5-45db-93e8-93c120c6a88e" providerId="AD" clId="Web-{3488A086-7DE9-09A2-C12B-1B557F328E82}" dt="2022-07-12T02:25:10.098" v="68" actId="1076"/>
          <ac:spMkLst>
            <pc:docMk/>
            <pc:sldMk cId="3651240060" sldId="650"/>
            <ac:spMk id="4" creationId="{A305E744-D7DE-2512-A6A4-4AB92B0131FE}"/>
          </ac:spMkLst>
        </pc:spChg>
      </pc:sldChg>
      <pc:sldChg chg="del mod modShow">
        <pc:chgData name="Hongkai Bao" userId="S::hbao@montefiore.org::2e6e7e97-d5a5-45db-93e8-93c120c6a88e" providerId="AD" clId="Web-{3488A086-7DE9-09A2-C12B-1B557F328E82}" dt="2022-07-12T03:29:15.690" v="977"/>
        <pc:sldMkLst>
          <pc:docMk/>
          <pc:sldMk cId="896065031" sldId="690"/>
        </pc:sldMkLst>
      </pc:sldChg>
      <pc:sldChg chg="modSp">
        <pc:chgData name="Hongkai Bao" userId="S::hbao@montefiore.org::2e6e7e97-d5a5-45db-93e8-93c120c6a88e" providerId="AD" clId="Web-{3488A086-7DE9-09A2-C12B-1B557F328E82}" dt="2022-07-12T03:19:14.341" v="781" actId="20577"/>
        <pc:sldMkLst>
          <pc:docMk/>
          <pc:sldMk cId="404504696" sldId="693"/>
        </pc:sldMkLst>
        <pc:spChg chg="mod">
          <ac:chgData name="Hongkai Bao" userId="S::hbao@montefiore.org::2e6e7e97-d5a5-45db-93e8-93c120c6a88e" providerId="AD" clId="Web-{3488A086-7DE9-09A2-C12B-1B557F328E82}" dt="2022-07-12T03:19:14.341" v="781" actId="20577"/>
          <ac:spMkLst>
            <pc:docMk/>
            <pc:sldMk cId="404504696" sldId="693"/>
            <ac:spMk id="3" creationId="{00000000-0000-0000-0000-000000000000}"/>
          </ac:spMkLst>
        </pc:spChg>
      </pc:sldChg>
      <pc:sldChg chg="modSp">
        <pc:chgData name="Hongkai Bao" userId="S::hbao@montefiore.org::2e6e7e97-d5a5-45db-93e8-93c120c6a88e" providerId="AD" clId="Web-{3488A086-7DE9-09A2-C12B-1B557F328E82}" dt="2022-07-12T03:02:37.637" v="391" actId="20577"/>
        <pc:sldMkLst>
          <pc:docMk/>
          <pc:sldMk cId="2022393167" sldId="736"/>
        </pc:sldMkLst>
        <pc:spChg chg="mod">
          <ac:chgData name="Hongkai Bao" userId="S::hbao@montefiore.org::2e6e7e97-d5a5-45db-93e8-93c120c6a88e" providerId="AD" clId="Web-{3488A086-7DE9-09A2-C12B-1B557F328E82}" dt="2022-07-12T03:02:37.637" v="391" actId="20577"/>
          <ac:spMkLst>
            <pc:docMk/>
            <pc:sldMk cId="2022393167" sldId="736"/>
            <ac:spMk id="3" creationId="{00000000-0000-0000-0000-000000000000}"/>
          </ac:spMkLst>
        </pc:spChg>
      </pc:sldChg>
      <pc:sldChg chg="modSp">
        <pc:chgData name="Hongkai Bao" userId="S::hbao@montefiore.org::2e6e7e97-d5a5-45db-93e8-93c120c6a88e" providerId="AD" clId="Web-{3488A086-7DE9-09A2-C12B-1B557F328E82}" dt="2022-07-12T03:07:04.309" v="597" actId="20577"/>
        <pc:sldMkLst>
          <pc:docMk/>
          <pc:sldMk cId="2138276700" sldId="737"/>
        </pc:sldMkLst>
        <pc:spChg chg="mod">
          <ac:chgData name="Hongkai Bao" userId="S::hbao@montefiore.org::2e6e7e97-d5a5-45db-93e8-93c120c6a88e" providerId="AD" clId="Web-{3488A086-7DE9-09A2-C12B-1B557F328E82}" dt="2022-07-12T03:07:04.309" v="597" actId="20577"/>
          <ac:spMkLst>
            <pc:docMk/>
            <pc:sldMk cId="2138276700" sldId="737"/>
            <ac:spMk id="5" creationId="{00000000-0000-0000-0000-000000000000}"/>
          </ac:spMkLst>
        </pc:spChg>
      </pc:sldChg>
      <pc:sldChg chg="modSp">
        <pc:chgData name="Hongkai Bao" userId="S::hbao@montefiore.org::2e6e7e97-d5a5-45db-93e8-93c120c6a88e" providerId="AD" clId="Web-{3488A086-7DE9-09A2-C12B-1B557F328E82}" dt="2022-07-12T03:10:27.682" v="677" actId="20577"/>
        <pc:sldMkLst>
          <pc:docMk/>
          <pc:sldMk cId="1057249927" sldId="738"/>
        </pc:sldMkLst>
        <pc:spChg chg="mod">
          <ac:chgData name="Hongkai Bao" userId="S::hbao@montefiore.org::2e6e7e97-d5a5-45db-93e8-93c120c6a88e" providerId="AD" clId="Web-{3488A086-7DE9-09A2-C12B-1B557F328E82}" dt="2022-07-12T03:10:27.682" v="677" actId="20577"/>
          <ac:spMkLst>
            <pc:docMk/>
            <pc:sldMk cId="1057249927" sldId="738"/>
            <ac:spMk id="5" creationId="{00000000-0000-0000-0000-000000000000}"/>
          </ac:spMkLst>
        </pc:spChg>
      </pc:sldChg>
      <pc:sldChg chg="modSp">
        <pc:chgData name="Hongkai Bao" userId="S::hbao@montefiore.org::2e6e7e97-d5a5-45db-93e8-93c120c6a88e" providerId="AD" clId="Web-{3488A086-7DE9-09A2-C12B-1B557F328E82}" dt="2022-07-12T03:13:16.444" v="726" actId="20577"/>
        <pc:sldMkLst>
          <pc:docMk/>
          <pc:sldMk cId="605181810" sldId="742"/>
        </pc:sldMkLst>
        <pc:spChg chg="mod">
          <ac:chgData name="Hongkai Bao" userId="S::hbao@montefiore.org::2e6e7e97-d5a5-45db-93e8-93c120c6a88e" providerId="AD" clId="Web-{3488A086-7DE9-09A2-C12B-1B557F328E82}" dt="2022-07-12T03:13:16.444" v="726" actId="20577"/>
          <ac:spMkLst>
            <pc:docMk/>
            <pc:sldMk cId="605181810" sldId="742"/>
            <ac:spMk id="3" creationId="{00000000-0000-0000-0000-000000000000}"/>
          </ac:spMkLst>
        </pc:spChg>
      </pc:sldChg>
      <pc:sldChg chg="modSp">
        <pc:chgData name="Hongkai Bao" userId="S::hbao@montefiore.org::2e6e7e97-d5a5-45db-93e8-93c120c6a88e" providerId="AD" clId="Web-{3488A086-7DE9-09A2-C12B-1B557F328E82}" dt="2022-07-12T03:13:58.400" v="738"/>
        <pc:sldMkLst>
          <pc:docMk/>
          <pc:sldMk cId="98346773" sldId="746"/>
        </pc:sldMkLst>
        <pc:graphicFrameChg chg="mod modGraphic">
          <ac:chgData name="Hongkai Bao" userId="S::hbao@montefiore.org::2e6e7e97-d5a5-45db-93e8-93c120c6a88e" providerId="AD" clId="Web-{3488A086-7DE9-09A2-C12B-1B557F328E82}" dt="2022-07-12T03:13:58.400" v="738"/>
          <ac:graphicFrameMkLst>
            <pc:docMk/>
            <pc:sldMk cId="98346773" sldId="746"/>
            <ac:graphicFrameMk id="4" creationId="{00000000-0000-0000-0000-000000000000}"/>
          </ac:graphicFrameMkLst>
        </pc:graphicFrameChg>
      </pc:sldChg>
      <pc:sldChg chg="addSp modSp">
        <pc:chgData name="Hongkai Bao" userId="S::hbao@montefiore.org::2e6e7e97-d5a5-45db-93e8-93c120c6a88e" providerId="AD" clId="Web-{3488A086-7DE9-09A2-C12B-1B557F328E82}" dt="2022-07-12T03:05:08.661" v="556" actId="1076"/>
        <pc:sldMkLst>
          <pc:docMk/>
          <pc:sldMk cId="975675786" sldId="760"/>
        </pc:sldMkLst>
        <pc:spChg chg="add mod">
          <ac:chgData name="Hongkai Bao" userId="S::hbao@montefiore.org::2e6e7e97-d5a5-45db-93e8-93c120c6a88e" providerId="AD" clId="Web-{3488A086-7DE9-09A2-C12B-1B557F328E82}" dt="2022-07-12T03:05:08.661" v="556" actId="1076"/>
          <ac:spMkLst>
            <pc:docMk/>
            <pc:sldMk cId="975675786" sldId="760"/>
            <ac:spMk id="3" creationId="{5E134B55-BC27-5E64-477D-7782B2326E8A}"/>
          </ac:spMkLst>
        </pc:spChg>
        <pc:graphicFrameChg chg="mod modGraphic">
          <ac:chgData name="Hongkai Bao" userId="S::hbao@montefiore.org::2e6e7e97-d5a5-45db-93e8-93c120c6a88e" providerId="AD" clId="Web-{3488A086-7DE9-09A2-C12B-1B557F328E82}" dt="2022-07-12T03:05:06.677" v="555" actId="1076"/>
          <ac:graphicFrameMkLst>
            <pc:docMk/>
            <pc:sldMk cId="975675786" sldId="760"/>
            <ac:graphicFrameMk id="6" creationId="{5AC12B3E-1CB4-4D85-A223-B12BC6EED559}"/>
          </ac:graphicFrameMkLst>
        </pc:graphicFrameChg>
      </pc:sldChg>
      <pc:sldChg chg="modSp">
        <pc:chgData name="Hongkai Bao" userId="S::hbao@montefiore.org::2e6e7e97-d5a5-45db-93e8-93c120c6a88e" providerId="AD" clId="Web-{3488A086-7DE9-09A2-C12B-1B557F328E82}" dt="2022-07-12T03:09:41.897" v="663" actId="20577"/>
        <pc:sldMkLst>
          <pc:docMk/>
          <pc:sldMk cId="1674068218" sldId="762"/>
        </pc:sldMkLst>
        <pc:spChg chg="mod">
          <ac:chgData name="Hongkai Bao" userId="S::hbao@montefiore.org::2e6e7e97-d5a5-45db-93e8-93c120c6a88e" providerId="AD" clId="Web-{3488A086-7DE9-09A2-C12B-1B557F328E82}" dt="2022-07-12T03:09:41.897" v="663" actId="20577"/>
          <ac:spMkLst>
            <pc:docMk/>
            <pc:sldMk cId="1674068218" sldId="762"/>
            <ac:spMk id="5" creationId="{00000000-0000-0000-0000-000000000000}"/>
          </ac:spMkLst>
        </pc:spChg>
        <pc:graphicFrameChg chg="mod modGraphic">
          <ac:chgData name="Hongkai Bao" userId="S::hbao@montefiore.org::2e6e7e97-d5a5-45db-93e8-93c120c6a88e" providerId="AD" clId="Web-{3488A086-7DE9-09A2-C12B-1B557F328E82}" dt="2022-07-12T03:09:04.988" v="654"/>
          <ac:graphicFrameMkLst>
            <pc:docMk/>
            <pc:sldMk cId="1674068218" sldId="762"/>
            <ac:graphicFrameMk id="2" creationId="{00000000-0000-0000-0000-000000000000}"/>
          </ac:graphicFrameMkLst>
        </pc:graphicFrameChg>
      </pc:sldChg>
      <pc:sldChg chg="addSp modSp addAnim modAnim">
        <pc:chgData name="Hongkai Bao" userId="S::hbao@montefiore.org::2e6e7e97-d5a5-45db-93e8-93c120c6a88e" providerId="AD" clId="Web-{3488A086-7DE9-09A2-C12B-1B557F328E82}" dt="2022-07-12T03:16:53.066" v="756"/>
        <pc:sldMkLst>
          <pc:docMk/>
          <pc:sldMk cId="600566981" sldId="775"/>
        </pc:sldMkLst>
        <pc:picChg chg="add mod">
          <ac:chgData name="Hongkai Bao" userId="S::hbao@montefiore.org::2e6e7e97-d5a5-45db-93e8-93c120c6a88e" providerId="AD" clId="Web-{3488A086-7DE9-09A2-C12B-1B557F328E82}" dt="2022-07-12T03:16:48.160" v="754" actId="1076"/>
          <ac:picMkLst>
            <pc:docMk/>
            <pc:sldMk cId="600566981" sldId="775"/>
            <ac:picMk id="5" creationId="{FC9F333F-26B0-D1E5-C2C3-522F4844CED5}"/>
          </ac:picMkLst>
        </pc:picChg>
      </pc:sldChg>
      <pc:sldChg chg="modSp">
        <pc:chgData name="Hongkai Bao" userId="S::hbao@montefiore.org::2e6e7e97-d5a5-45db-93e8-93c120c6a88e" providerId="AD" clId="Web-{3488A086-7DE9-09A2-C12B-1B557F328E82}" dt="2022-07-12T02:56:23.957" v="295" actId="20577"/>
        <pc:sldMkLst>
          <pc:docMk/>
          <pc:sldMk cId="3140747539" sldId="784"/>
        </pc:sldMkLst>
        <pc:spChg chg="mod">
          <ac:chgData name="Hongkai Bao" userId="S::hbao@montefiore.org::2e6e7e97-d5a5-45db-93e8-93c120c6a88e" providerId="AD" clId="Web-{3488A086-7DE9-09A2-C12B-1B557F328E82}" dt="2022-07-12T02:56:23.957" v="295" actId="20577"/>
          <ac:spMkLst>
            <pc:docMk/>
            <pc:sldMk cId="3140747539" sldId="784"/>
            <ac:spMk id="3" creationId="{17812490-26C9-4104-A18C-E0F230CD6D31}"/>
          </ac:spMkLst>
        </pc:spChg>
      </pc:sldChg>
      <pc:sldChg chg="addSp modSp addAnim">
        <pc:chgData name="Hongkai Bao" userId="S::hbao@montefiore.org::2e6e7e97-d5a5-45db-93e8-93c120c6a88e" providerId="AD" clId="Web-{3488A086-7DE9-09A2-C12B-1B557F328E82}" dt="2022-07-12T03:06:36.917" v="591" actId="1076"/>
        <pc:sldMkLst>
          <pc:docMk/>
          <pc:sldMk cId="887399957" sldId="785"/>
        </pc:sldMkLst>
        <pc:spChg chg="mod">
          <ac:chgData name="Hongkai Bao" userId="S::hbao@montefiore.org::2e6e7e97-d5a5-45db-93e8-93c120c6a88e" providerId="AD" clId="Web-{3488A086-7DE9-09A2-C12B-1B557F328E82}" dt="2022-07-12T03:05:52.602" v="568" actId="20577"/>
          <ac:spMkLst>
            <pc:docMk/>
            <pc:sldMk cId="887399957" sldId="785"/>
            <ac:spMk id="3" creationId="{C85B7E19-3C4C-4BA4-BB50-4A4DFAA4719B}"/>
          </ac:spMkLst>
        </pc:spChg>
        <pc:spChg chg="add mod">
          <ac:chgData name="Hongkai Bao" userId="S::hbao@montefiore.org::2e6e7e97-d5a5-45db-93e8-93c120c6a88e" providerId="AD" clId="Web-{3488A086-7DE9-09A2-C12B-1B557F328E82}" dt="2022-07-12T03:06:36.917" v="591" actId="1076"/>
          <ac:spMkLst>
            <pc:docMk/>
            <pc:sldMk cId="887399957" sldId="785"/>
            <ac:spMk id="5" creationId="{70BDB204-E0C4-E38F-D670-0B872D9D1A37}"/>
          </ac:spMkLst>
        </pc:spChg>
      </pc:sldChg>
      <pc:sldChg chg="addAnim modAnim">
        <pc:chgData name="Hongkai Bao" userId="S::hbao@montefiore.org::2e6e7e97-d5a5-45db-93e8-93c120c6a88e" providerId="AD" clId="Web-{3488A086-7DE9-09A2-C12B-1B557F328E82}" dt="2022-07-12T02:57:58.948" v="299"/>
        <pc:sldMkLst>
          <pc:docMk/>
          <pc:sldMk cId="2778965861" sldId="787"/>
        </pc:sldMkLst>
      </pc:sldChg>
      <pc:sldChg chg="addSp delSp modSp">
        <pc:chgData name="Hongkai Bao" userId="S::hbao@montefiore.org::2e6e7e97-d5a5-45db-93e8-93c120c6a88e" providerId="AD" clId="Web-{3488A086-7DE9-09A2-C12B-1B557F328E82}" dt="2022-07-12T02:55:38.314" v="294" actId="1076"/>
        <pc:sldMkLst>
          <pc:docMk/>
          <pc:sldMk cId="4058017141" sldId="788"/>
        </pc:sldMkLst>
        <pc:picChg chg="add del mod">
          <ac:chgData name="Hongkai Bao" userId="S::hbao@montefiore.org::2e6e7e97-d5a5-45db-93e8-93c120c6a88e" providerId="AD" clId="Web-{3488A086-7DE9-09A2-C12B-1B557F328E82}" dt="2022-07-12T02:53:55.480" v="283"/>
          <ac:picMkLst>
            <pc:docMk/>
            <pc:sldMk cId="4058017141" sldId="788"/>
            <ac:picMk id="2" creationId="{5440E070-B9D3-133A-B1EF-81DD815EAE1B}"/>
          </ac:picMkLst>
        </pc:picChg>
        <pc:picChg chg="add mod">
          <ac:chgData name="Hongkai Bao" userId="S::hbao@montefiore.org::2e6e7e97-d5a5-45db-93e8-93c120c6a88e" providerId="AD" clId="Web-{3488A086-7DE9-09A2-C12B-1B557F328E82}" dt="2022-07-12T02:55:38.314" v="294" actId="1076"/>
          <ac:picMkLst>
            <pc:docMk/>
            <pc:sldMk cId="4058017141" sldId="788"/>
            <ac:picMk id="3" creationId="{C8494EBE-6D86-CB03-A12C-E3E3EB5C9E24}"/>
          </ac:picMkLst>
        </pc:picChg>
        <pc:picChg chg="add mod">
          <ac:chgData name="Hongkai Bao" userId="S::hbao@montefiore.org::2e6e7e97-d5a5-45db-93e8-93c120c6a88e" providerId="AD" clId="Web-{3488A086-7DE9-09A2-C12B-1B557F328E82}" dt="2022-07-12T02:55:36.033" v="293" actId="1076"/>
          <ac:picMkLst>
            <pc:docMk/>
            <pc:sldMk cId="4058017141" sldId="788"/>
            <ac:picMk id="4" creationId="{2C0D1C30-AE54-CDF4-A084-3E8BC72A89CC}"/>
          </ac:picMkLst>
        </pc:picChg>
        <pc:picChg chg="del">
          <ac:chgData name="Hongkai Bao" userId="S::hbao@montefiore.org::2e6e7e97-d5a5-45db-93e8-93c120c6a88e" providerId="AD" clId="Web-{3488A086-7DE9-09A2-C12B-1B557F328E82}" dt="2022-07-12T02:53:52.276" v="281"/>
          <ac:picMkLst>
            <pc:docMk/>
            <pc:sldMk cId="4058017141" sldId="788"/>
            <ac:picMk id="1026" creationId="{9055B591-CD70-4C25-A92F-528CEA36570B}"/>
          </ac:picMkLst>
        </pc:picChg>
      </pc:sldChg>
      <pc:sldChg chg="modSp">
        <pc:chgData name="Hongkai Bao" userId="S::hbao@montefiore.org::2e6e7e97-d5a5-45db-93e8-93c120c6a88e" providerId="AD" clId="Web-{3488A086-7DE9-09A2-C12B-1B557F328E82}" dt="2022-07-12T03:11:23.279" v="691" actId="20577"/>
        <pc:sldMkLst>
          <pc:docMk/>
          <pc:sldMk cId="248510902" sldId="793"/>
        </pc:sldMkLst>
        <pc:spChg chg="mod">
          <ac:chgData name="Hongkai Bao" userId="S::hbao@montefiore.org::2e6e7e97-d5a5-45db-93e8-93c120c6a88e" providerId="AD" clId="Web-{3488A086-7DE9-09A2-C12B-1B557F328E82}" dt="2022-07-12T03:11:23.279" v="691" actId="20577"/>
          <ac:spMkLst>
            <pc:docMk/>
            <pc:sldMk cId="248510902" sldId="793"/>
            <ac:spMk id="3" creationId="{1880E4FC-83E3-4D36-9FDE-5A06C840ADD7}"/>
          </ac:spMkLst>
        </pc:spChg>
      </pc:sldChg>
      <pc:sldChg chg="modSp">
        <pc:chgData name="Hongkai Bao" userId="S::hbao@montefiore.org::2e6e7e97-d5a5-45db-93e8-93c120c6a88e" providerId="AD" clId="Web-{3488A086-7DE9-09A2-C12B-1B557F328E82}" dt="2022-07-12T03:15:29.468" v="747" actId="20577"/>
        <pc:sldMkLst>
          <pc:docMk/>
          <pc:sldMk cId="3609752981" sldId="800"/>
        </pc:sldMkLst>
        <pc:spChg chg="mod">
          <ac:chgData name="Hongkai Bao" userId="S::hbao@montefiore.org::2e6e7e97-d5a5-45db-93e8-93c120c6a88e" providerId="AD" clId="Web-{3488A086-7DE9-09A2-C12B-1B557F328E82}" dt="2022-07-12T03:15:29.468" v="747" actId="20577"/>
          <ac:spMkLst>
            <pc:docMk/>
            <pc:sldMk cId="3609752981" sldId="800"/>
            <ac:spMk id="3" creationId="{DDD094DC-17D7-40B3-8559-25348912EF97}"/>
          </ac:spMkLst>
        </pc:spChg>
      </pc:sldChg>
      <pc:sldChg chg="modSp">
        <pc:chgData name="Hongkai Bao" userId="S::hbao@montefiore.org::2e6e7e97-d5a5-45db-93e8-93c120c6a88e" providerId="AD" clId="Web-{3488A086-7DE9-09A2-C12B-1B557F328E82}" dt="2022-07-12T03:24:01.702" v="870" actId="20577"/>
        <pc:sldMkLst>
          <pc:docMk/>
          <pc:sldMk cId="2710163345" sldId="804"/>
        </pc:sldMkLst>
        <pc:spChg chg="mod">
          <ac:chgData name="Hongkai Bao" userId="S::hbao@montefiore.org::2e6e7e97-d5a5-45db-93e8-93c120c6a88e" providerId="AD" clId="Web-{3488A086-7DE9-09A2-C12B-1B557F328E82}" dt="2022-07-12T03:24:01.702" v="870" actId="20577"/>
          <ac:spMkLst>
            <pc:docMk/>
            <pc:sldMk cId="2710163345" sldId="804"/>
            <ac:spMk id="3" creationId="{404F1C15-0505-4EEA-BE37-47D57C6E8F7F}"/>
          </ac:spMkLst>
        </pc:spChg>
      </pc:sldChg>
      <pc:sldChg chg="addSp delSp modSp">
        <pc:chgData name="Hongkai Bao" userId="S::hbao@montefiore.org::2e6e7e97-d5a5-45db-93e8-93c120c6a88e" providerId="AD" clId="Web-{3488A086-7DE9-09A2-C12B-1B557F328E82}" dt="2022-07-12T03:00:28.754" v="334" actId="1076"/>
        <pc:sldMkLst>
          <pc:docMk/>
          <pc:sldMk cId="1331587849" sldId="806"/>
        </pc:sldMkLst>
        <pc:spChg chg="add mod">
          <ac:chgData name="Hongkai Bao" userId="S::hbao@montefiore.org::2e6e7e97-d5a5-45db-93e8-93c120c6a88e" providerId="AD" clId="Web-{3488A086-7DE9-09A2-C12B-1B557F328E82}" dt="2022-07-12T03:00:28.754" v="334" actId="1076"/>
          <ac:spMkLst>
            <pc:docMk/>
            <pc:sldMk cId="1331587849" sldId="806"/>
            <ac:spMk id="3" creationId="{6BE70376-5DFB-81BC-217C-D54D96993F4C}"/>
          </ac:spMkLst>
        </pc:spChg>
        <pc:spChg chg="mod">
          <ac:chgData name="Hongkai Bao" userId="S::hbao@montefiore.org::2e6e7e97-d5a5-45db-93e8-93c120c6a88e" providerId="AD" clId="Web-{3488A086-7DE9-09A2-C12B-1B557F328E82}" dt="2022-07-12T02:59:12.655" v="306" actId="1076"/>
          <ac:spMkLst>
            <pc:docMk/>
            <pc:sldMk cId="1331587849" sldId="806"/>
            <ac:spMk id="5" creationId="{A3344BAC-4C5A-449C-B414-A1B8D9E6F719}"/>
          </ac:spMkLst>
        </pc:spChg>
        <pc:spChg chg="mod">
          <ac:chgData name="Hongkai Bao" userId="S::hbao@montefiore.org::2e6e7e97-d5a5-45db-93e8-93c120c6a88e" providerId="AD" clId="Web-{3488A086-7DE9-09A2-C12B-1B557F328E82}" dt="2022-07-12T02:59:12.655" v="307" actId="1076"/>
          <ac:spMkLst>
            <pc:docMk/>
            <pc:sldMk cId="1331587849" sldId="806"/>
            <ac:spMk id="6" creationId="{8454DA00-E8FE-4F22-8D42-F587FD9F5FB4}"/>
          </ac:spMkLst>
        </pc:spChg>
        <pc:spChg chg="mod">
          <ac:chgData name="Hongkai Bao" userId="S::hbao@montefiore.org::2e6e7e97-d5a5-45db-93e8-93c120c6a88e" providerId="AD" clId="Web-{3488A086-7DE9-09A2-C12B-1B557F328E82}" dt="2022-07-12T02:59:12.624" v="304" actId="1076"/>
          <ac:spMkLst>
            <pc:docMk/>
            <pc:sldMk cId="1331587849" sldId="806"/>
            <ac:spMk id="7" creationId="{802D6C02-7C42-4F89-BA08-6D63815CA09C}"/>
          </ac:spMkLst>
        </pc:spChg>
        <pc:spChg chg="add del">
          <ac:chgData name="Hongkai Bao" userId="S::hbao@montefiore.org::2e6e7e97-d5a5-45db-93e8-93c120c6a88e" providerId="AD" clId="Web-{3488A086-7DE9-09A2-C12B-1B557F328E82}" dt="2022-07-12T02:59:33.547" v="312"/>
          <ac:spMkLst>
            <pc:docMk/>
            <pc:sldMk cId="1331587849" sldId="806"/>
            <ac:spMk id="8" creationId="{3F348E36-F633-895F-FF77-34D89C5927EC}"/>
          </ac:spMkLst>
        </pc:spChg>
        <pc:spChg chg="add del">
          <ac:chgData name="Hongkai Bao" userId="S::hbao@montefiore.org::2e6e7e97-d5a5-45db-93e8-93c120c6a88e" providerId="AD" clId="Web-{3488A086-7DE9-09A2-C12B-1B557F328E82}" dt="2022-07-12T02:59:32.875" v="311"/>
          <ac:spMkLst>
            <pc:docMk/>
            <pc:sldMk cId="1331587849" sldId="806"/>
            <ac:spMk id="9" creationId="{CB5BF176-7758-0C1E-669A-6D7E49336D5D}"/>
          </ac:spMkLst>
        </pc:spChg>
        <pc:picChg chg="mod modCrop">
          <ac:chgData name="Hongkai Bao" userId="S::hbao@montefiore.org::2e6e7e97-d5a5-45db-93e8-93c120c6a88e" providerId="AD" clId="Web-{3488A086-7DE9-09A2-C12B-1B557F328E82}" dt="2022-07-12T02:59:12.655" v="305" actId="1076"/>
          <ac:picMkLst>
            <pc:docMk/>
            <pc:sldMk cId="1331587849" sldId="806"/>
            <ac:picMk id="4" creationId="{F0D6C33D-0EE4-4513-82A1-60BAD99A3AAD}"/>
          </ac:picMkLst>
        </pc:picChg>
      </pc:sldChg>
      <pc:sldChg chg="addSp modSp addAnim modAnim">
        <pc:chgData name="Hongkai Bao" userId="S::hbao@montefiore.org::2e6e7e97-d5a5-45db-93e8-93c120c6a88e" providerId="AD" clId="Web-{3488A086-7DE9-09A2-C12B-1B557F328E82}" dt="2022-07-12T03:26:38.384" v="970" actId="1076"/>
        <pc:sldMkLst>
          <pc:docMk/>
          <pc:sldMk cId="1048303974" sldId="809"/>
        </pc:sldMkLst>
        <pc:spChg chg="add mod">
          <ac:chgData name="Hongkai Bao" userId="S::hbao@montefiore.org::2e6e7e97-d5a5-45db-93e8-93c120c6a88e" providerId="AD" clId="Web-{3488A086-7DE9-09A2-C12B-1B557F328E82}" dt="2022-07-12T03:26:38.384" v="970" actId="1076"/>
          <ac:spMkLst>
            <pc:docMk/>
            <pc:sldMk cId="1048303974" sldId="809"/>
            <ac:spMk id="2" creationId="{D1A3077B-CBFE-8FB3-171B-38AF002D1849}"/>
          </ac:spMkLst>
        </pc:spChg>
      </pc:sldChg>
      <pc:sldChg chg="modSp">
        <pc:chgData name="Hongkai Bao" userId="S::hbao@montefiore.org::2e6e7e97-d5a5-45db-93e8-93c120c6a88e" providerId="AD" clId="Web-{3488A086-7DE9-09A2-C12B-1B557F328E82}" dt="2022-07-12T03:23:10.105" v="856" actId="20577"/>
        <pc:sldMkLst>
          <pc:docMk/>
          <pc:sldMk cId="728359903" sldId="810"/>
        </pc:sldMkLst>
        <pc:spChg chg="mod">
          <ac:chgData name="Hongkai Bao" userId="S::hbao@montefiore.org::2e6e7e97-d5a5-45db-93e8-93c120c6a88e" providerId="AD" clId="Web-{3488A086-7DE9-09A2-C12B-1B557F328E82}" dt="2022-07-12T03:23:10.105" v="856" actId="20577"/>
          <ac:spMkLst>
            <pc:docMk/>
            <pc:sldMk cId="728359903" sldId="810"/>
            <ac:spMk id="3" creationId="{31B46AEB-86E8-456D-ABAF-7BC74ACF3575}"/>
          </ac:spMkLst>
        </pc:spChg>
      </pc:sldChg>
      <pc:sldChg chg="modSp">
        <pc:chgData name="Hongkai Bao" userId="S::hbao@montefiore.org::2e6e7e97-d5a5-45db-93e8-93c120c6a88e" providerId="AD" clId="Web-{3488A086-7DE9-09A2-C12B-1B557F328E82}" dt="2022-07-12T03:21:45.131" v="823" actId="20577"/>
        <pc:sldMkLst>
          <pc:docMk/>
          <pc:sldMk cId="1892258297" sldId="812"/>
        </pc:sldMkLst>
        <pc:spChg chg="mod">
          <ac:chgData name="Hongkai Bao" userId="S::hbao@montefiore.org::2e6e7e97-d5a5-45db-93e8-93c120c6a88e" providerId="AD" clId="Web-{3488A086-7DE9-09A2-C12B-1B557F328E82}" dt="2022-07-12T03:21:28.615" v="820" actId="1076"/>
          <ac:spMkLst>
            <pc:docMk/>
            <pc:sldMk cId="1892258297" sldId="812"/>
            <ac:spMk id="6" creationId="{D4D17283-9B5E-4856-979B-14A112AA7E08}"/>
          </ac:spMkLst>
        </pc:spChg>
        <pc:spChg chg="mod">
          <ac:chgData name="Hongkai Bao" userId="S::hbao@montefiore.org::2e6e7e97-d5a5-45db-93e8-93c120c6a88e" providerId="AD" clId="Web-{3488A086-7DE9-09A2-C12B-1B557F328E82}" dt="2022-07-12T03:21:45.131" v="823" actId="20577"/>
          <ac:spMkLst>
            <pc:docMk/>
            <pc:sldMk cId="1892258297" sldId="812"/>
            <ac:spMk id="7" creationId="{49E19A01-8832-4F14-A588-F99E3794E7B6}"/>
          </ac:spMkLst>
        </pc:spChg>
        <pc:cxnChg chg="mod">
          <ac:chgData name="Hongkai Bao" userId="S::hbao@montefiore.org::2e6e7e97-d5a5-45db-93e8-93c120c6a88e" providerId="AD" clId="Web-{3488A086-7DE9-09A2-C12B-1B557F328E82}" dt="2022-07-12T03:21:31.568" v="821" actId="14100"/>
          <ac:cxnSpMkLst>
            <pc:docMk/>
            <pc:sldMk cId="1892258297" sldId="812"/>
            <ac:cxnSpMk id="10" creationId="{0C7704F3-B4BF-4EA7-B68D-19B69A89F3A7}"/>
          </ac:cxnSpMkLst>
        </pc:cxnChg>
      </pc:sldChg>
      <pc:sldChg chg="addSp delSp modSp new modNotes">
        <pc:chgData name="Hongkai Bao" userId="S::hbao@montefiore.org::2e6e7e97-d5a5-45db-93e8-93c120c6a88e" providerId="AD" clId="Web-{3488A086-7DE9-09A2-C12B-1B557F328E82}" dt="2022-07-12T02:33:18.018" v="144" actId="1076"/>
        <pc:sldMkLst>
          <pc:docMk/>
          <pc:sldMk cId="798126024" sldId="814"/>
        </pc:sldMkLst>
        <pc:spChg chg="mod">
          <ac:chgData name="Hongkai Bao" userId="S::hbao@montefiore.org::2e6e7e97-d5a5-45db-93e8-93c120c6a88e" providerId="AD" clId="Web-{3488A086-7DE9-09A2-C12B-1B557F328E82}" dt="2022-07-12T02:32:10.311" v="119" actId="20577"/>
          <ac:spMkLst>
            <pc:docMk/>
            <pc:sldMk cId="798126024" sldId="814"/>
            <ac:spMk id="2" creationId="{F43D67C5-1292-C36F-995B-8E31549EF236}"/>
          </ac:spMkLst>
        </pc:spChg>
        <pc:spChg chg="del">
          <ac:chgData name="Hongkai Bao" userId="S::hbao@montefiore.org::2e6e7e97-d5a5-45db-93e8-93c120c6a88e" providerId="AD" clId="Web-{3488A086-7DE9-09A2-C12B-1B557F328E82}" dt="2022-07-12T02:31:37.481" v="93"/>
          <ac:spMkLst>
            <pc:docMk/>
            <pc:sldMk cId="798126024" sldId="814"/>
            <ac:spMk id="3" creationId="{EA28F6FF-F771-D9DF-3724-B06FCBD9C2F1}"/>
          </ac:spMkLst>
        </pc:spChg>
        <pc:spChg chg="add mod">
          <ac:chgData name="Hongkai Bao" userId="S::hbao@montefiore.org::2e6e7e97-d5a5-45db-93e8-93c120c6a88e" providerId="AD" clId="Web-{3488A086-7DE9-09A2-C12B-1B557F328E82}" dt="2022-07-12T02:33:18.018" v="144" actId="1076"/>
          <ac:spMkLst>
            <pc:docMk/>
            <pc:sldMk cId="798126024" sldId="814"/>
            <ac:spMk id="5" creationId="{4FA1B7BD-367E-8DA5-F74B-5A0569E0069C}"/>
          </ac:spMkLst>
        </pc:spChg>
        <pc:picChg chg="add mod ord">
          <ac:chgData name="Hongkai Bao" userId="S::hbao@montefiore.org::2e6e7e97-d5a5-45db-93e8-93c120c6a88e" providerId="AD" clId="Web-{3488A086-7DE9-09A2-C12B-1B557F328E82}" dt="2022-07-12T02:32:15.936" v="121" actId="1076"/>
          <ac:picMkLst>
            <pc:docMk/>
            <pc:sldMk cId="798126024" sldId="814"/>
            <ac:picMk id="4" creationId="{C5AC39D0-7AB3-6845-B25F-D6DBB3743A2C}"/>
          </ac:picMkLst>
        </pc:picChg>
      </pc:sldChg>
      <pc:sldChg chg="addSp modSp new modNotes">
        <pc:chgData name="Hongkai Bao" userId="S::hbao@montefiore.org::2e6e7e97-d5a5-45db-93e8-93c120c6a88e" providerId="AD" clId="Web-{3488A086-7DE9-09A2-C12B-1B557F328E82}" dt="2022-07-12T02:50:26.009" v="280" actId="20577"/>
        <pc:sldMkLst>
          <pc:docMk/>
          <pc:sldMk cId="3044011072" sldId="815"/>
        </pc:sldMkLst>
        <pc:spChg chg="mod">
          <ac:chgData name="Hongkai Bao" userId="S::hbao@montefiore.org::2e6e7e97-d5a5-45db-93e8-93c120c6a88e" providerId="AD" clId="Web-{3488A086-7DE9-09A2-C12B-1B557F328E82}" dt="2022-07-12T02:50:08.727" v="255" actId="20577"/>
          <ac:spMkLst>
            <pc:docMk/>
            <pc:sldMk cId="3044011072" sldId="815"/>
            <ac:spMk id="2" creationId="{9EE2424E-9AA5-F8A2-2F52-9BE3BC1F7D55}"/>
          </ac:spMkLst>
        </pc:spChg>
        <pc:spChg chg="mod">
          <ac:chgData name="Hongkai Bao" userId="S::hbao@montefiore.org::2e6e7e97-d5a5-45db-93e8-93c120c6a88e" providerId="AD" clId="Web-{3488A086-7DE9-09A2-C12B-1B557F328E82}" dt="2022-07-12T02:50:26.009" v="280" actId="20577"/>
          <ac:spMkLst>
            <pc:docMk/>
            <pc:sldMk cId="3044011072" sldId="815"/>
            <ac:spMk id="3" creationId="{04062AF7-64DE-E063-41E9-C5BD4CA6D033}"/>
          </ac:spMkLst>
        </pc:spChg>
        <pc:spChg chg="add mod">
          <ac:chgData name="Hongkai Bao" userId="S::hbao@montefiore.org::2e6e7e97-d5a5-45db-93e8-93c120c6a88e" providerId="AD" clId="Web-{3488A086-7DE9-09A2-C12B-1B557F328E82}" dt="2022-07-12T02:49:35.053" v="253" actId="1076"/>
          <ac:spMkLst>
            <pc:docMk/>
            <pc:sldMk cId="3044011072" sldId="815"/>
            <ac:spMk id="4" creationId="{58A59742-AD82-76AF-4B7A-66A2220006FC}"/>
          </ac:spMkLst>
        </pc:spChg>
      </pc:sldChg>
      <pc:sldChg chg="modSp new mod modClrScheme chgLayout">
        <pc:chgData name="Hongkai Bao" userId="S::hbao@montefiore.org::2e6e7e97-d5a5-45db-93e8-93c120c6a88e" providerId="AD" clId="Web-{3488A086-7DE9-09A2-C12B-1B557F328E82}" dt="2022-07-12T03:30:31.242" v="996" actId="1076"/>
        <pc:sldMkLst>
          <pc:docMk/>
          <pc:sldMk cId="2539239361" sldId="816"/>
        </pc:sldMkLst>
        <pc:spChg chg="mod ord">
          <ac:chgData name="Hongkai Bao" userId="S::hbao@montefiore.org::2e6e7e97-d5a5-45db-93e8-93c120c6a88e" providerId="AD" clId="Web-{3488A086-7DE9-09A2-C12B-1B557F328E82}" dt="2022-07-12T03:29:52.989" v="983" actId="20577"/>
          <ac:spMkLst>
            <pc:docMk/>
            <pc:sldMk cId="2539239361" sldId="816"/>
            <ac:spMk id="2" creationId="{E4F818AF-7D24-396B-22B4-A31921802150}"/>
          </ac:spMkLst>
        </pc:spChg>
        <pc:spChg chg="mod ord">
          <ac:chgData name="Hongkai Bao" userId="S::hbao@montefiore.org::2e6e7e97-d5a5-45db-93e8-93c120c6a88e" providerId="AD" clId="Web-{3488A086-7DE9-09A2-C12B-1B557F328E82}" dt="2022-07-12T03:30:31.242" v="996" actId="1076"/>
          <ac:spMkLst>
            <pc:docMk/>
            <pc:sldMk cId="2539239361" sldId="816"/>
            <ac:spMk id="3" creationId="{59A239C5-4BAB-AA17-A165-97E42964876E}"/>
          </ac:spMkLst>
        </pc:spChg>
      </pc:sldChg>
    </pc:docChg>
  </pc:docChgLst>
  <pc:docChgLst>
    <pc:chgData name="Hongkai Bao" userId="2e6e7e97-d5a5-45db-93e8-93c120c6a88e" providerId="ADAL" clId="{FAD202C4-6962-43D7-A80B-DA621045C67F}"/>
    <pc:docChg chg="undo custSel addSld delSld modSld sldOrd">
      <pc:chgData name="Hongkai Bao" userId="2e6e7e97-d5a5-45db-93e8-93c120c6a88e" providerId="ADAL" clId="{FAD202C4-6962-43D7-A80B-DA621045C67F}" dt="2022-06-17T17:03:27.079" v="719" actId="20577"/>
      <pc:docMkLst>
        <pc:docMk/>
      </pc:docMkLst>
      <pc:sldChg chg="modSp mod">
        <pc:chgData name="Hongkai Bao" userId="2e6e7e97-d5a5-45db-93e8-93c120c6a88e" providerId="ADAL" clId="{FAD202C4-6962-43D7-A80B-DA621045C67F}" dt="2022-06-17T16:49:30.282" v="504" actId="20577"/>
        <pc:sldMkLst>
          <pc:docMk/>
          <pc:sldMk cId="176550283" sldId="300"/>
        </pc:sldMkLst>
        <pc:graphicFrameChg chg="modGraphic">
          <ac:chgData name="Hongkai Bao" userId="2e6e7e97-d5a5-45db-93e8-93c120c6a88e" providerId="ADAL" clId="{FAD202C4-6962-43D7-A80B-DA621045C67F}" dt="2022-06-17T16:49:30.282" v="504" actId="20577"/>
          <ac:graphicFrameMkLst>
            <pc:docMk/>
            <pc:sldMk cId="176550283" sldId="300"/>
            <ac:graphicFrameMk id="6" creationId="{00000000-0000-0000-0000-000000000000}"/>
          </ac:graphicFrameMkLst>
        </pc:graphicFrameChg>
      </pc:sldChg>
      <pc:sldChg chg="del">
        <pc:chgData name="Hongkai Bao" userId="2e6e7e97-d5a5-45db-93e8-93c120c6a88e" providerId="ADAL" clId="{FAD202C4-6962-43D7-A80B-DA621045C67F}" dt="2022-06-17T16:35:06.723" v="13" actId="47"/>
        <pc:sldMkLst>
          <pc:docMk/>
          <pc:sldMk cId="1834790818" sldId="654"/>
        </pc:sldMkLst>
      </pc:sldChg>
      <pc:sldChg chg="del">
        <pc:chgData name="Hongkai Bao" userId="2e6e7e97-d5a5-45db-93e8-93c120c6a88e" providerId="ADAL" clId="{FAD202C4-6962-43D7-A80B-DA621045C67F}" dt="2022-06-17T16:35:06.070" v="12" actId="47"/>
        <pc:sldMkLst>
          <pc:docMk/>
          <pc:sldMk cId="2153827837" sldId="656"/>
        </pc:sldMkLst>
      </pc:sldChg>
      <pc:sldChg chg="del">
        <pc:chgData name="Hongkai Bao" userId="2e6e7e97-d5a5-45db-93e8-93c120c6a88e" providerId="ADAL" clId="{FAD202C4-6962-43D7-A80B-DA621045C67F}" dt="2022-06-17T16:35:07.059" v="15" actId="47"/>
        <pc:sldMkLst>
          <pc:docMk/>
          <pc:sldMk cId="1360356538" sldId="675"/>
        </pc:sldMkLst>
      </pc:sldChg>
      <pc:sldChg chg="del">
        <pc:chgData name="Hongkai Bao" userId="2e6e7e97-d5a5-45db-93e8-93c120c6a88e" providerId="ADAL" clId="{FAD202C4-6962-43D7-A80B-DA621045C67F}" dt="2022-06-17T16:35:05.370" v="9" actId="47"/>
        <pc:sldMkLst>
          <pc:docMk/>
          <pc:sldMk cId="1229978436" sldId="676"/>
        </pc:sldMkLst>
      </pc:sldChg>
      <pc:sldChg chg="del">
        <pc:chgData name="Hongkai Bao" userId="2e6e7e97-d5a5-45db-93e8-93c120c6a88e" providerId="ADAL" clId="{FAD202C4-6962-43D7-A80B-DA621045C67F}" dt="2022-06-17T16:35:07.962" v="17" actId="47"/>
        <pc:sldMkLst>
          <pc:docMk/>
          <pc:sldMk cId="765993729" sldId="677"/>
        </pc:sldMkLst>
      </pc:sldChg>
      <pc:sldChg chg="del">
        <pc:chgData name="Hongkai Bao" userId="2e6e7e97-d5a5-45db-93e8-93c120c6a88e" providerId="ADAL" clId="{FAD202C4-6962-43D7-A80B-DA621045C67F}" dt="2022-06-17T16:35:05.904" v="11" actId="47"/>
        <pc:sldMkLst>
          <pc:docMk/>
          <pc:sldMk cId="1730546542" sldId="692"/>
        </pc:sldMkLst>
      </pc:sldChg>
      <pc:sldChg chg="del">
        <pc:chgData name="Hongkai Bao" userId="2e6e7e97-d5a5-45db-93e8-93c120c6a88e" providerId="ADAL" clId="{FAD202C4-6962-43D7-A80B-DA621045C67F}" dt="2022-06-17T16:35:05.544" v="10" actId="47"/>
        <pc:sldMkLst>
          <pc:docMk/>
          <pc:sldMk cId="339061216" sldId="694"/>
        </pc:sldMkLst>
      </pc:sldChg>
      <pc:sldChg chg="del">
        <pc:chgData name="Hongkai Bao" userId="2e6e7e97-d5a5-45db-93e8-93c120c6a88e" providerId="ADAL" clId="{FAD202C4-6962-43D7-A80B-DA621045C67F}" dt="2022-06-17T16:35:06.884" v="14" actId="47"/>
        <pc:sldMkLst>
          <pc:docMk/>
          <pc:sldMk cId="1197537194" sldId="696"/>
        </pc:sldMkLst>
      </pc:sldChg>
      <pc:sldChg chg="del">
        <pc:chgData name="Hongkai Bao" userId="2e6e7e97-d5a5-45db-93e8-93c120c6a88e" providerId="ADAL" clId="{FAD202C4-6962-43D7-A80B-DA621045C67F}" dt="2022-06-17T16:34:03.148" v="0" actId="47"/>
        <pc:sldMkLst>
          <pc:docMk/>
          <pc:sldMk cId="901724501" sldId="719"/>
        </pc:sldMkLst>
      </pc:sldChg>
      <pc:sldChg chg="del">
        <pc:chgData name="Hongkai Bao" userId="2e6e7e97-d5a5-45db-93e8-93c120c6a88e" providerId="ADAL" clId="{FAD202C4-6962-43D7-A80B-DA621045C67F}" dt="2022-06-17T16:34:03.148" v="0" actId="47"/>
        <pc:sldMkLst>
          <pc:docMk/>
          <pc:sldMk cId="491591428" sldId="720"/>
        </pc:sldMkLst>
      </pc:sldChg>
      <pc:sldChg chg="del">
        <pc:chgData name="Hongkai Bao" userId="2e6e7e97-d5a5-45db-93e8-93c120c6a88e" providerId="ADAL" clId="{FAD202C4-6962-43D7-A80B-DA621045C67F}" dt="2022-06-17T16:34:03.148" v="0" actId="47"/>
        <pc:sldMkLst>
          <pc:docMk/>
          <pc:sldMk cId="807540387" sldId="721"/>
        </pc:sldMkLst>
      </pc:sldChg>
      <pc:sldChg chg="del">
        <pc:chgData name="Hongkai Bao" userId="2e6e7e97-d5a5-45db-93e8-93c120c6a88e" providerId="ADAL" clId="{FAD202C4-6962-43D7-A80B-DA621045C67F}" dt="2022-06-17T16:34:03.148" v="0" actId="47"/>
        <pc:sldMkLst>
          <pc:docMk/>
          <pc:sldMk cId="734990191" sldId="722"/>
        </pc:sldMkLst>
      </pc:sldChg>
      <pc:sldChg chg="del">
        <pc:chgData name="Hongkai Bao" userId="2e6e7e97-d5a5-45db-93e8-93c120c6a88e" providerId="ADAL" clId="{FAD202C4-6962-43D7-A80B-DA621045C67F}" dt="2022-06-17T16:34:03.148" v="0" actId="47"/>
        <pc:sldMkLst>
          <pc:docMk/>
          <pc:sldMk cId="66707911" sldId="723"/>
        </pc:sldMkLst>
      </pc:sldChg>
      <pc:sldChg chg="del">
        <pc:chgData name="Hongkai Bao" userId="2e6e7e97-d5a5-45db-93e8-93c120c6a88e" providerId="ADAL" clId="{FAD202C4-6962-43D7-A80B-DA621045C67F}" dt="2022-06-17T16:34:03.148" v="0" actId="47"/>
        <pc:sldMkLst>
          <pc:docMk/>
          <pc:sldMk cId="138708522" sldId="724"/>
        </pc:sldMkLst>
      </pc:sldChg>
      <pc:sldChg chg="del">
        <pc:chgData name="Hongkai Bao" userId="2e6e7e97-d5a5-45db-93e8-93c120c6a88e" providerId="ADAL" clId="{FAD202C4-6962-43D7-A80B-DA621045C67F}" dt="2022-06-17T16:34:03.148" v="0" actId="47"/>
        <pc:sldMkLst>
          <pc:docMk/>
          <pc:sldMk cId="387594414" sldId="725"/>
        </pc:sldMkLst>
      </pc:sldChg>
      <pc:sldChg chg="del">
        <pc:chgData name="Hongkai Bao" userId="2e6e7e97-d5a5-45db-93e8-93c120c6a88e" providerId="ADAL" clId="{FAD202C4-6962-43D7-A80B-DA621045C67F}" dt="2022-06-17T16:34:03.148" v="0" actId="47"/>
        <pc:sldMkLst>
          <pc:docMk/>
          <pc:sldMk cId="1963243869" sldId="726"/>
        </pc:sldMkLst>
      </pc:sldChg>
      <pc:sldChg chg="del">
        <pc:chgData name="Hongkai Bao" userId="2e6e7e97-d5a5-45db-93e8-93c120c6a88e" providerId="ADAL" clId="{FAD202C4-6962-43D7-A80B-DA621045C67F}" dt="2022-06-17T16:34:03.148" v="0" actId="47"/>
        <pc:sldMkLst>
          <pc:docMk/>
          <pc:sldMk cId="244581249" sldId="727"/>
        </pc:sldMkLst>
      </pc:sldChg>
      <pc:sldChg chg="del">
        <pc:chgData name="Hongkai Bao" userId="2e6e7e97-d5a5-45db-93e8-93c120c6a88e" providerId="ADAL" clId="{FAD202C4-6962-43D7-A80B-DA621045C67F}" dt="2022-06-17T16:34:03.148" v="0" actId="47"/>
        <pc:sldMkLst>
          <pc:docMk/>
          <pc:sldMk cId="393351585" sldId="728"/>
        </pc:sldMkLst>
      </pc:sldChg>
      <pc:sldChg chg="del">
        <pc:chgData name="Hongkai Bao" userId="2e6e7e97-d5a5-45db-93e8-93c120c6a88e" providerId="ADAL" clId="{FAD202C4-6962-43D7-A80B-DA621045C67F}" dt="2022-06-17T16:34:03.148" v="0" actId="47"/>
        <pc:sldMkLst>
          <pc:docMk/>
          <pc:sldMk cId="257380208" sldId="729"/>
        </pc:sldMkLst>
      </pc:sldChg>
      <pc:sldChg chg="del">
        <pc:chgData name="Hongkai Bao" userId="2e6e7e97-d5a5-45db-93e8-93c120c6a88e" providerId="ADAL" clId="{FAD202C4-6962-43D7-A80B-DA621045C67F}" dt="2022-06-17T16:34:54.549" v="1" actId="47"/>
        <pc:sldMkLst>
          <pc:docMk/>
          <pc:sldMk cId="1338295985" sldId="730"/>
        </pc:sldMkLst>
      </pc:sldChg>
      <pc:sldChg chg="del">
        <pc:chgData name="Hongkai Bao" userId="2e6e7e97-d5a5-45db-93e8-93c120c6a88e" providerId="ADAL" clId="{FAD202C4-6962-43D7-A80B-DA621045C67F}" dt="2022-06-17T16:34:54.549" v="1" actId="47"/>
        <pc:sldMkLst>
          <pc:docMk/>
          <pc:sldMk cId="1194148311" sldId="739"/>
        </pc:sldMkLst>
      </pc:sldChg>
      <pc:sldChg chg="del">
        <pc:chgData name="Hongkai Bao" userId="2e6e7e97-d5a5-45db-93e8-93c120c6a88e" providerId="ADAL" clId="{FAD202C4-6962-43D7-A80B-DA621045C67F}" dt="2022-06-17T16:34:54.549" v="1" actId="47"/>
        <pc:sldMkLst>
          <pc:docMk/>
          <pc:sldMk cId="1815981762" sldId="740"/>
        </pc:sldMkLst>
      </pc:sldChg>
      <pc:sldChg chg="del">
        <pc:chgData name="Hongkai Bao" userId="2e6e7e97-d5a5-45db-93e8-93c120c6a88e" providerId="ADAL" clId="{FAD202C4-6962-43D7-A80B-DA621045C67F}" dt="2022-06-17T16:34:54.549" v="1" actId="47"/>
        <pc:sldMkLst>
          <pc:docMk/>
          <pc:sldMk cId="1167882770" sldId="741"/>
        </pc:sldMkLst>
      </pc:sldChg>
      <pc:sldChg chg="del">
        <pc:chgData name="Hongkai Bao" userId="2e6e7e97-d5a5-45db-93e8-93c120c6a88e" providerId="ADAL" clId="{FAD202C4-6962-43D7-A80B-DA621045C67F}" dt="2022-06-17T16:35:08.263" v="18" actId="47"/>
        <pc:sldMkLst>
          <pc:docMk/>
          <pc:sldMk cId="384720320" sldId="748"/>
        </pc:sldMkLst>
      </pc:sldChg>
      <pc:sldChg chg="del">
        <pc:chgData name="Hongkai Bao" userId="2e6e7e97-d5a5-45db-93e8-93c120c6a88e" providerId="ADAL" clId="{FAD202C4-6962-43D7-A80B-DA621045C67F}" dt="2022-06-17T16:34:54.549" v="1" actId="47"/>
        <pc:sldMkLst>
          <pc:docMk/>
          <pc:sldMk cId="132725647" sldId="753"/>
        </pc:sldMkLst>
      </pc:sldChg>
      <pc:sldChg chg="del">
        <pc:chgData name="Hongkai Bao" userId="2e6e7e97-d5a5-45db-93e8-93c120c6a88e" providerId="ADAL" clId="{FAD202C4-6962-43D7-A80B-DA621045C67F}" dt="2022-06-17T16:34:54.549" v="1" actId="47"/>
        <pc:sldMkLst>
          <pc:docMk/>
          <pc:sldMk cId="77847717" sldId="754"/>
        </pc:sldMkLst>
      </pc:sldChg>
      <pc:sldChg chg="del">
        <pc:chgData name="Hongkai Bao" userId="2e6e7e97-d5a5-45db-93e8-93c120c6a88e" providerId="ADAL" clId="{FAD202C4-6962-43D7-A80B-DA621045C67F}" dt="2022-06-17T16:34:54.549" v="1" actId="47"/>
        <pc:sldMkLst>
          <pc:docMk/>
          <pc:sldMk cId="1087002881" sldId="755"/>
        </pc:sldMkLst>
      </pc:sldChg>
      <pc:sldChg chg="del">
        <pc:chgData name="Hongkai Bao" userId="2e6e7e97-d5a5-45db-93e8-93c120c6a88e" providerId="ADAL" clId="{FAD202C4-6962-43D7-A80B-DA621045C67F}" dt="2022-06-17T16:34:54.549" v="1" actId="47"/>
        <pc:sldMkLst>
          <pc:docMk/>
          <pc:sldMk cId="1443086131" sldId="756"/>
        </pc:sldMkLst>
      </pc:sldChg>
      <pc:sldChg chg="del">
        <pc:chgData name="Hongkai Bao" userId="2e6e7e97-d5a5-45db-93e8-93c120c6a88e" providerId="ADAL" clId="{FAD202C4-6962-43D7-A80B-DA621045C67F}" dt="2022-06-17T16:34:54.549" v="1" actId="47"/>
        <pc:sldMkLst>
          <pc:docMk/>
          <pc:sldMk cId="1657469640" sldId="757"/>
        </pc:sldMkLst>
      </pc:sldChg>
      <pc:sldChg chg="del">
        <pc:chgData name="Hongkai Bao" userId="2e6e7e97-d5a5-45db-93e8-93c120c6a88e" providerId="ADAL" clId="{FAD202C4-6962-43D7-A80B-DA621045C67F}" dt="2022-06-17T16:34:54.549" v="1" actId="47"/>
        <pc:sldMkLst>
          <pc:docMk/>
          <pc:sldMk cId="773201530" sldId="758"/>
        </pc:sldMkLst>
      </pc:sldChg>
      <pc:sldChg chg="del">
        <pc:chgData name="Hongkai Bao" userId="2e6e7e97-d5a5-45db-93e8-93c120c6a88e" providerId="ADAL" clId="{FAD202C4-6962-43D7-A80B-DA621045C67F}" dt="2022-06-17T16:35:00.965" v="2" actId="47"/>
        <pc:sldMkLst>
          <pc:docMk/>
          <pc:sldMk cId="96877277" sldId="759"/>
        </pc:sldMkLst>
      </pc:sldChg>
      <pc:sldChg chg="del">
        <pc:chgData name="Hongkai Bao" userId="2e6e7e97-d5a5-45db-93e8-93c120c6a88e" providerId="ADAL" clId="{FAD202C4-6962-43D7-A80B-DA621045C67F}" dt="2022-06-17T16:35:02.950" v="3" actId="47"/>
        <pc:sldMkLst>
          <pc:docMk/>
          <pc:sldMk cId="775068430" sldId="764"/>
        </pc:sldMkLst>
      </pc:sldChg>
      <pc:sldChg chg="del">
        <pc:chgData name="Hongkai Bao" userId="2e6e7e97-d5a5-45db-93e8-93c120c6a88e" providerId="ADAL" clId="{FAD202C4-6962-43D7-A80B-DA621045C67F}" dt="2022-06-17T16:35:03.641" v="4" actId="47"/>
        <pc:sldMkLst>
          <pc:docMk/>
          <pc:sldMk cId="2086783955" sldId="765"/>
        </pc:sldMkLst>
      </pc:sldChg>
      <pc:sldChg chg="del">
        <pc:chgData name="Hongkai Bao" userId="2e6e7e97-d5a5-45db-93e8-93c120c6a88e" providerId="ADAL" clId="{FAD202C4-6962-43D7-A80B-DA621045C67F}" dt="2022-06-17T17:02:28.336" v="679" actId="47"/>
        <pc:sldMkLst>
          <pc:docMk/>
          <pc:sldMk cId="2028910829" sldId="767"/>
        </pc:sldMkLst>
      </pc:sldChg>
      <pc:sldChg chg="del">
        <pc:chgData name="Hongkai Bao" userId="2e6e7e97-d5a5-45db-93e8-93c120c6a88e" providerId="ADAL" clId="{FAD202C4-6962-43D7-A80B-DA621045C67F}" dt="2022-06-17T16:35:04.112" v="5" actId="47"/>
        <pc:sldMkLst>
          <pc:docMk/>
          <pc:sldMk cId="1780938908" sldId="768"/>
        </pc:sldMkLst>
      </pc:sldChg>
      <pc:sldChg chg="del">
        <pc:chgData name="Hongkai Bao" userId="2e6e7e97-d5a5-45db-93e8-93c120c6a88e" providerId="ADAL" clId="{FAD202C4-6962-43D7-A80B-DA621045C67F}" dt="2022-06-17T16:35:04.297" v="6" actId="47"/>
        <pc:sldMkLst>
          <pc:docMk/>
          <pc:sldMk cId="613154870" sldId="769"/>
        </pc:sldMkLst>
      </pc:sldChg>
      <pc:sldChg chg="del">
        <pc:chgData name="Hongkai Bao" userId="2e6e7e97-d5a5-45db-93e8-93c120c6a88e" providerId="ADAL" clId="{FAD202C4-6962-43D7-A80B-DA621045C67F}" dt="2022-06-17T16:35:04.451" v="7" actId="47"/>
        <pc:sldMkLst>
          <pc:docMk/>
          <pc:sldMk cId="1667361784" sldId="770"/>
        </pc:sldMkLst>
      </pc:sldChg>
      <pc:sldChg chg="del">
        <pc:chgData name="Hongkai Bao" userId="2e6e7e97-d5a5-45db-93e8-93c120c6a88e" providerId="ADAL" clId="{FAD202C4-6962-43D7-A80B-DA621045C67F}" dt="2022-06-17T16:35:04.605" v="8" actId="47"/>
        <pc:sldMkLst>
          <pc:docMk/>
          <pc:sldMk cId="32223846" sldId="771"/>
        </pc:sldMkLst>
      </pc:sldChg>
      <pc:sldChg chg="del">
        <pc:chgData name="Hongkai Bao" userId="2e6e7e97-d5a5-45db-93e8-93c120c6a88e" providerId="ADAL" clId="{FAD202C4-6962-43D7-A80B-DA621045C67F}" dt="2022-06-17T17:02:30.508" v="680" actId="47"/>
        <pc:sldMkLst>
          <pc:docMk/>
          <pc:sldMk cId="2133414505" sldId="772"/>
        </pc:sldMkLst>
      </pc:sldChg>
      <pc:sldChg chg="del">
        <pc:chgData name="Hongkai Bao" userId="2e6e7e97-d5a5-45db-93e8-93c120c6a88e" providerId="ADAL" clId="{FAD202C4-6962-43D7-A80B-DA621045C67F}" dt="2022-06-17T16:35:07.201" v="16" actId="47"/>
        <pc:sldMkLst>
          <pc:docMk/>
          <pc:sldMk cId="2710646101" sldId="778"/>
        </pc:sldMkLst>
      </pc:sldChg>
      <pc:sldChg chg="del">
        <pc:chgData name="Hongkai Bao" userId="2e6e7e97-d5a5-45db-93e8-93c120c6a88e" providerId="ADAL" clId="{FAD202C4-6962-43D7-A80B-DA621045C67F}" dt="2022-06-17T16:34:54.549" v="1" actId="47"/>
        <pc:sldMkLst>
          <pc:docMk/>
          <pc:sldMk cId="2298741743" sldId="782"/>
        </pc:sldMkLst>
      </pc:sldChg>
      <pc:sldChg chg="modSp mod ord">
        <pc:chgData name="Hongkai Bao" userId="2e6e7e97-d5a5-45db-93e8-93c120c6a88e" providerId="ADAL" clId="{FAD202C4-6962-43D7-A80B-DA621045C67F}" dt="2022-06-17T16:50:55.136" v="529" actId="207"/>
        <pc:sldMkLst>
          <pc:docMk/>
          <pc:sldMk cId="2710163345" sldId="804"/>
        </pc:sldMkLst>
        <pc:spChg chg="mod">
          <ac:chgData name="Hongkai Bao" userId="2e6e7e97-d5a5-45db-93e8-93c120c6a88e" providerId="ADAL" clId="{FAD202C4-6962-43D7-A80B-DA621045C67F}" dt="2022-06-17T16:50:55.136" v="529" actId="207"/>
          <ac:spMkLst>
            <pc:docMk/>
            <pc:sldMk cId="2710163345" sldId="804"/>
            <ac:spMk id="3" creationId="{404F1C15-0505-4EEA-BE37-47D57C6E8F7F}"/>
          </ac:spMkLst>
        </pc:spChg>
      </pc:sldChg>
      <pc:sldChg chg="addSp delSp modSp new mod ord">
        <pc:chgData name="Hongkai Bao" userId="2e6e7e97-d5a5-45db-93e8-93c120c6a88e" providerId="ADAL" clId="{FAD202C4-6962-43D7-A80B-DA621045C67F}" dt="2022-06-17T16:49:23.172" v="496"/>
        <pc:sldMkLst>
          <pc:docMk/>
          <pc:sldMk cId="27935433" sldId="807"/>
        </pc:sldMkLst>
        <pc:spChg chg="del">
          <ac:chgData name="Hongkai Bao" userId="2e6e7e97-d5a5-45db-93e8-93c120c6a88e" providerId="ADAL" clId="{FAD202C4-6962-43D7-A80B-DA621045C67F}" dt="2022-06-17T16:44:19.563" v="47" actId="478"/>
          <ac:spMkLst>
            <pc:docMk/>
            <pc:sldMk cId="27935433" sldId="807"/>
            <ac:spMk id="2" creationId="{E8A88A05-9E42-4081-A992-AC2C5A391A4E}"/>
          </ac:spMkLst>
        </pc:spChg>
        <pc:spChg chg="mod">
          <ac:chgData name="Hongkai Bao" userId="2e6e7e97-d5a5-45db-93e8-93c120c6a88e" providerId="ADAL" clId="{FAD202C4-6962-43D7-A80B-DA621045C67F}" dt="2022-06-17T16:47:11.467" v="464" actId="20577"/>
          <ac:spMkLst>
            <pc:docMk/>
            <pc:sldMk cId="27935433" sldId="807"/>
            <ac:spMk id="3" creationId="{2AF09765-51E4-4304-BD49-19CFD9CD7D9E}"/>
          </ac:spMkLst>
        </pc:spChg>
        <pc:picChg chg="add mod">
          <ac:chgData name="Hongkai Bao" userId="2e6e7e97-d5a5-45db-93e8-93c120c6a88e" providerId="ADAL" clId="{FAD202C4-6962-43D7-A80B-DA621045C67F}" dt="2022-06-17T16:47:13.858" v="465" actId="1076"/>
          <ac:picMkLst>
            <pc:docMk/>
            <pc:sldMk cId="27935433" sldId="807"/>
            <ac:picMk id="5" creationId="{5DB0C250-A6DE-4489-8628-0C536FB3329B}"/>
          </ac:picMkLst>
        </pc:picChg>
      </pc:sldChg>
      <pc:sldChg chg="del">
        <pc:chgData name="Hongkai Bao" userId="2e6e7e97-d5a5-45db-93e8-93c120c6a88e" providerId="ADAL" clId="{FAD202C4-6962-43D7-A80B-DA621045C67F}" dt="2022-06-17T16:34:03.148" v="0" actId="47"/>
        <pc:sldMkLst>
          <pc:docMk/>
          <pc:sldMk cId="2445755344" sldId="807"/>
        </pc:sldMkLst>
      </pc:sldChg>
      <pc:sldChg chg="addSp delSp modSp new mod ord">
        <pc:chgData name="Hongkai Bao" userId="2e6e7e97-d5a5-45db-93e8-93c120c6a88e" providerId="ADAL" clId="{FAD202C4-6962-43D7-A80B-DA621045C67F}" dt="2022-06-17T16:50:19.179" v="523" actId="207"/>
        <pc:sldMkLst>
          <pc:docMk/>
          <pc:sldMk cId="2794644113" sldId="808"/>
        </pc:sldMkLst>
        <pc:spChg chg="del">
          <ac:chgData name="Hongkai Bao" userId="2e6e7e97-d5a5-45db-93e8-93c120c6a88e" providerId="ADAL" clId="{FAD202C4-6962-43D7-A80B-DA621045C67F}" dt="2022-06-17T16:47:54.536" v="468" actId="478"/>
          <ac:spMkLst>
            <pc:docMk/>
            <pc:sldMk cId="2794644113" sldId="808"/>
            <ac:spMk id="2" creationId="{2838AFC4-C66E-4894-8DE4-E5FF6BCEBF35}"/>
          </ac:spMkLst>
        </pc:spChg>
        <pc:spChg chg="del">
          <ac:chgData name="Hongkai Bao" userId="2e6e7e97-d5a5-45db-93e8-93c120c6a88e" providerId="ADAL" clId="{FAD202C4-6962-43D7-A80B-DA621045C67F}" dt="2022-06-17T16:47:57.786" v="469" actId="478"/>
          <ac:spMkLst>
            <pc:docMk/>
            <pc:sldMk cId="2794644113" sldId="808"/>
            <ac:spMk id="3" creationId="{DEDEDEA3-C055-400C-A796-77ECA7E4E36F}"/>
          </ac:spMkLst>
        </pc:spChg>
        <pc:spChg chg="add mod">
          <ac:chgData name="Hongkai Bao" userId="2e6e7e97-d5a5-45db-93e8-93c120c6a88e" providerId="ADAL" clId="{FAD202C4-6962-43D7-A80B-DA621045C67F}" dt="2022-06-17T16:50:16.876" v="522" actId="207"/>
          <ac:spMkLst>
            <pc:docMk/>
            <pc:sldMk cId="2794644113" sldId="808"/>
            <ac:spMk id="4" creationId="{BC42B8E5-088D-4C9F-9D89-BAF9B17E8A59}"/>
          </ac:spMkLst>
        </pc:spChg>
        <pc:spChg chg="add mod">
          <ac:chgData name="Hongkai Bao" userId="2e6e7e97-d5a5-45db-93e8-93c120c6a88e" providerId="ADAL" clId="{FAD202C4-6962-43D7-A80B-DA621045C67F}" dt="2022-06-17T16:50:19.179" v="523" actId="207"/>
          <ac:spMkLst>
            <pc:docMk/>
            <pc:sldMk cId="2794644113" sldId="808"/>
            <ac:spMk id="6" creationId="{5501338E-B352-4CA6-B552-E028B359FE62}"/>
          </ac:spMkLst>
        </pc:spChg>
        <pc:picChg chg="add">
          <ac:chgData name="Hongkai Bao" userId="2e6e7e97-d5a5-45db-93e8-93c120c6a88e" providerId="ADAL" clId="{FAD202C4-6962-43D7-A80B-DA621045C67F}" dt="2022-06-17T16:47:53.173" v="467"/>
          <ac:picMkLst>
            <pc:docMk/>
            <pc:sldMk cId="2794644113" sldId="808"/>
            <ac:picMk id="1026" creationId="{FD6F6FDC-0907-4180-933E-9E781F3157F4}"/>
          </ac:picMkLst>
        </pc:picChg>
      </pc:sldChg>
      <pc:sldChg chg="addSp delSp modSp new mod">
        <pc:chgData name="Hongkai Bao" userId="2e6e7e97-d5a5-45db-93e8-93c120c6a88e" providerId="ADAL" clId="{FAD202C4-6962-43D7-A80B-DA621045C67F}" dt="2022-06-17T16:56:23.360" v="678" actId="1076"/>
        <pc:sldMkLst>
          <pc:docMk/>
          <pc:sldMk cId="1048303974" sldId="809"/>
        </pc:sldMkLst>
        <pc:spChg chg="del mod">
          <ac:chgData name="Hongkai Bao" userId="2e6e7e97-d5a5-45db-93e8-93c120c6a88e" providerId="ADAL" clId="{FAD202C4-6962-43D7-A80B-DA621045C67F}" dt="2022-06-17T16:54:52.424" v="560" actId="478"/>
          <ac:spMkLst>
            <pc:docMk/>
            <pc:sldMk cId="1048303974" sldId="809"/>
            <ac:spMk id="2" creationId="{A284BD96-7478-40E7-A443-E18A230AAEC9}"/>
          </ac:spMkLst>
        </pc:spChg>
        <pc:spChg chg="del">
          <ac:chgData name="Hongkai Bao" userId="2e6e7e97-d5a5-45db-93e8-93c120c6a88e" providerId="ADAL" clId="{FAD202C4-6962-43D7-A80B-DA621045C67F}" dt="2022-06-17T16:54:51.897" v="559" actId="478"/>
          <ac:spMkLst>
            <pc:docMk/>
            <pc:sldMk cId="1048303974" sldId="809"/>
            <ac:spMk id="3" creationId="{3D6779D8-5620-46EB-AC50-F1A04414B717}"/>
          </ac:spMkLst>
        </pc:spChg>
        <pc:spChg chg="add mod">
          <ac:chgData name="Hongkai Bao" userId="2e6e7e97-d5a5-45db-93e8-93c120c6a88e" providerId="ADAL" clId="{FAD202C4-6962-43D7-A80B-DA621045C67F}" dt="2022-06-17T16:56:23.360" v="678" actId="1076"/>
          <ac:spMkLst>
            <pc:docMk/>
            <pc:sldMk cId="1048303974" sldId="809"/>
            <ac:spMk id="10" creationId="{700781B1-4ACE-46DB-BCFB-59B191529866}"/>
          </ac:spMkLst>
        </pc:spChg>
        <pc:picChg chg="add mod modCrop">
          <ac:chgData name="Hongkai Bao" userId="2e6e7e97-d5a5-45db-93e8-93c120c6a88e" providerId="ADAL" clId="{FAD202C4-6962-43D7-A80B-DA621045C67F}" dt="2022-06-17T16:56:20.449" v="677" actId="1076"/>
          <ac:picMkLst>
            <pc:docMk/>
            <pc:sldMk cId="1048303974" sldId="809"/>
            <ac:picMk id="5" creationId="{79CA8453-898E-4738-B613-6E68ED7D24EA}"/>
          </ac:picMkLst>
        </pc:picChg>
        <pc:picChg chg="add mod modCrop">
          <ac:chgData name="Hongkai Bao" userId="2e6e7e97-d5a5-45db-93e8-93c120c6a88e" providerId="ADAL" clId="{FAD202C4-6962-43D7-A80B-DA621045C67F}" dt="2022-06-17T16:56:20.449" v="677" actId="1076"/>
          <ac:picMkLst>
            <pc:docMk/>
            <pc:sldMk cId="1048303974" sldId="809"/>
            <ac:picMk id="6" creationId="{75C26ED8-894A-4349-A890-D027D0636B2F}"/>
          </ac:picMkLst>
        </pc:picChg>
        <pc:picChg chg="add mod modCrop">
          <ac:chgData name="Hongkai Bao" userId="2e6e7e97-d5a5-45db-93e8-93c120c6a88e" providerId="ADAL" clId="{FAD202C4-6962-43D7-A80B-DA621045C67F}" dt="2022-06-17T16:56:20.449" v="677" actId="1076"/>
          <ac:picMkLst>
            <pc:docMk/>
            <pc:sldMk cId="1048303974" sldId="809"/>
            <ac:picMk id="7" creationId="{BE1265B4-F5F7-4426-811B-95D788A01DEE}"/>
          </ac:picMkLst>
        </pc:picChg>
        <pc:picChg chg="add mod modCrop">
          <ac:chgData name="Hongkai Bao" userId="2e6e7e97-d5a5-45db-93e8-93c120c6a88e" providerId="ADAL" clId="{FAD202C4-6962-43D7-A80B-DA621045C67F}" dt="2022-06-17T16:56:20.449" v="677" actId="1076"/>
          <ac:picMkLst>
            <pc:docMk/>
            <pc:sldMk cId="1048303974" sldId="809"/>
            <ac:picMk id="8" creationId="{22B77273-9E6B-40B0-9295-6876D4FFAE53}"/>
          </ac:picMkLst>
        </pc:picChg>
        <pc:picChg chg="add mod modCrop">
          <ac:chgData name="Hongkai Bao" userId="2e6e7e97-d5a5-45db-93e8-93c120c6a88e" providerId="ADAL" clId="{FAD202C4-6962-43D7-A80B-DA621045C67F}" dt="2022-06-17T16:56:20.449" v="677" actId="1076"/>
          <ac:picMkLst>
            <pc:docMk/>
            <pc:sldMk cId="1048303974" sldId="809"/>
            <ac:picMk id="9" creationId="{BFBE5F60-B329-4654-A234-7C5445C8B6F8}"/>
          </ac:picMkLst>
        </pc:picChg>
      </pc:sldChg>
      <pc:sldChg chg="modSp new mod">
        <pc:chgData name="Hongkai Bao" userId="2e6e7e97-d5a5-45db-93e8-93c120c6a88e" providerId="ADAL" clId="{FAD202C4-6962-43D7-A80B-DA621045C67F}" dt="2022-06-17T17:03:27.079" v="719" actId="20577"/>
        <pc:sldMkLst>
          <pc:docMk/>
          <pc:sldMk cId="3481320373" sldId="810"/>
        </pc:sldMkLst>
        <pc:spChg chg="mod">
          <ac:chgData name="Hongkai Bao" userId="2e6e7e97-d5a5-45db-93e8-93c120c6a88e" providerId="ADAL" clId="{FAD202C4-6962-43D7-A80B-DA621045C67F}" dt="2022-06-17T17:03:27.079" v="719" actId="20577"/>
          <ac:spMkLst>
            <pc:docMk/>
            <pc:sldMk cId="3481320373" sldId="810"/>
            <ac:spMk id="2" creationId="{4653DAB1-0D97-43FB-996F-D0AFC14C1AA2}"/>
          </ac:spMkLst>
        </pc:spChg>
      </pc:sldChg>
      <pc:sldMasterChg chg="delSldLayout">
        <pc:chgData name="Hongkai Bao" userId="2e6e7e97-d5a5-45db-93e8-93c120c6a88e" providerId="ADAL" clId="{FAD202C4-6962-43D7-A80B-DA621045C67F}" dt="2022-06-17T16:35:04.605" v="8" actId="47"/>
        <pc:sldMasterMkLst>
          <pc:docMk/>
          <pc:sldMasterMk cId="0" sldId="2147483826"/>
        </pc:sldMasterMkLst>
        <pc:sldLayoutChg chg="del">
          <pc:chgData name="Hongkai Bao" userId="2e6e7e97-d5a5-45db-93e8-93c120c6a88e" providerId="ADAL" clId="{FAD202C4-6962-43D7-A80B-DA621045C67F}" dt="2022-06-17T16:35:04.297" v="6" actId="47"/>
          <pc:sldLayoutMkLst>
            <pc:docMk/>
            <pc:sldMasterMk cId="0" sldId="2147483826"/>
            <pc:sldLayoutMk cId="0" sldId="2147483915"/>
          </pc:sldLayoutMkLst>
        </pc:sldLayoutChg>
        <pc:sldLayoutChg chg="del">
          <pc:chgData name="Hongkai Bao" userId="2e6e7e97-d5a5-45db-93e8-93c120c6a88e" providerId="ADAL" clId="{FAD202C4-6962-43D7-A80B-DA621045C67F}" dt="2022-06-17T16:35:04.451" v="7" actId="47"/>
          <pc:sldLayoutMkLst>
            <pc:docMk/>
            <pc:sldMasterMk cId="0" sldId="2147483826"/>
            <pc:sldLayoutMk cId="2762206204" sldId="2147483918"/>
          </pc:sldLayoutMkLst>
        </pc:sldLayoutChg>
        <pc:sldLayoutChg chg="del">
          <pc:chgData name="Hongkai Bao" userId="2e6e7e97-d5a5-45db-93e8-93c120c6a88e" providerId="ADAL" clId="{FAD202C4-6962-43D7-A80B-DA621045C67F}" dt="2022-06-17T16:35:04.605" v="8" actId="47"/>
          <pc:sldLayoutMkLst>
            <pc:docMk/>
            <pc:sldMasterMk cId="0" sldId="2147483826"/>
            <pc:sldLayoutMk cId="218621809" sldId="2147483922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E437EF-028D-2D46-A33D-790BA55B753D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F3F32B-1B36-834E-B7C4-CA8981A7623D}">
      <dgm:prSet phldrT="[Text]"/>
      <dgm:spPr/>
      <dgm:t>
        <a:bodyPr/>
        <a:lstStyle/>
        <a:p>
          <a:r>
            <a:rPr lang="en-US" dirty="0"/>
            <a:t>Ideal Body Weight (IBW)</a:t>
          </a:r>
        </a:p>
      </dgm:t>
    </dgm:pt>
    <dgm:pt modelId="{1D6DE3C6-2077-8F4C-BF0E-125D0F6A0327}" type="parTrans" cxnId="{25850F29-8C4F-824D-BCA3-789BD757B6FC}">
      <dgm:prSet/>
      <dgm:spPr/>
      <dgm:t>
        <a:bodyPr/>
        <a:lstStyle/>
        <a:p>
          <a:endParaRPr lang="en-US"/>
        </a:p>
      </dgm:t>
    </dgm:pt>
    <dgm:pt modelId="{88DF0191-D18D-D540-B6A4-6778C4BF8615}" type="sibTrans" cxnId="{25850F29-8C4F-824D-BCA3-789BD757B6FC}">
      <dgm:prSet/>
      <dgm:spPr/>
      <dgm:t>
        <a:bodyPr/>
        <a:lstStyle/>
        <a:p>
          <a:endParaRPr lang="en-US"/>
        </a:p>
      </dgm:t>
    </dgm:pt>
    <dgm:pt modelId="{978BCD6E-C147-FE4B-B0F0-16DF828807BF}">
      <dgm:prSet phldrT="[Text]"/>
      <dgm:spPr/>
      <dgm:t>
        <a:bodyPr/>
        <a:lstStyle/>
        <a:p>
          <a:r>
            <a:rPr lang="en-US" dirty="0"/>
            <a:t>Adjusted Body Weight (Adj BW)</a:t>
          </a:r>
        </a:p>
      </dgm:t>
    </dgm:pt>
    <dgm:pt modelId="{675E3E12-20F3-B748-9A0E-A6A59B5CCB42}" type="parTrans" cxnId="{F8465D83-887B-F048-B360-F2CFA70E7EA3}">
      <dgm:prSet/>
      <dgm:spPr/>
      <dgm:t>
        <a:bodyPr/>
        <a:lstStyle/>
        <a:p>
          <a:endParaRPr lang="en-US"/>
        </a:p>
      </dgm:t>
    </dgm:pt>
    <dgm:pt modelId="{C4908206-3A47-C845-BDF3-DA54B5A5E9EC}" type="sibTrans" cxnId="{F8465D83-887B-F048-B360-F2CFA70E7EA3}">
      <dgm:prSet/>
      <dgm:spPr/>
      <dgm:t>
        <a:bodyPr/>
        <a:lstStyle/>
        <a:p>
          <a:endParaRPr lang="en-US"/>
        </a:p>
      </dgm:t>
    </dgm:pt>
    <dgm:pt modelId="{FF6D308C-1535-EB46-A4F3-2252B34946DD}">
      <dgm:prSet phldrT="[Text]"/>
      <dgm:spPr/>
      <dgm:t>
        <a:bodyPr/>
        <a:lstStyle/>
        <a:p>
          <a:r>
            <a:rPr lang="en-US" dirty="0"/>
            <a:t>Creatinine Clearance (</a:t>
          </a:r>
          <a:r>
            <a:rPr lang="en-US" dirty="0" err="1"/>
            <a:t>CrCl</a:t>
          </a:r>
          <a:r>
            <a:rPr lang="en-US" dirty="0"/>
            <a:t>)</a:t>
          </a:r>
        </a:p>
      </dgm:t>
    </dgm:pt>
    <dgm:pt modelId="{049CD6F2-94D5-5D4C-9033-3065F79022FE}" type="parTrans" cxnId="{B85A1FF5-630A-1A42-BE73-D0746F8B8562}">
      <dgm:prSet/>
      <dgm:spPr/>
      <dgm:t>
        <a:bodyPr/>
        <a:lstStyle/>
        <a:p>
          <a:endParaRPr lang="en-US"/>
        </a:p>
      </dgm:t>
    </dgm:pt>
    <dgm:pt modelId="{9BB79771-085A-1B42-A365-4F66F49FB4F2}" type="sibTrans" cxnId="{B85A1FF5-630A-1A42-BE73-D0746F8B8562}">
      <dgm:prSet/>
      <dgm:spPr/>
      <dgm:t>
        <a:bodyPr/>
        <a:lstStyle/>
        <a:p>
          <a:endParaRPr lang="en-US"/>
        </a:p>
      </dgm:t>
    </dgm:pt>
    <dgm:pt modelId="{05103BB3-53B2-4A46-9C35-005018870494}">
      <dgm:prSet phldrT="[Text]"/>
      <dgm:spPr/>
      <dgm:t>
        <a:bodyPr/>
        <a:lstStyle/>
        <a:p>
          <a:r>
            <a:rPr lang="en-US" dirty="0"/>
            <a:t>Male: 50 + 2.3 x (inches above 60 inches)</a:t>
          </a:r>
        </a:p>
      </dgm:t>
    </dgm:pt>
    <dgm:pt modelId="{5EB22388-2995-494A-A709-E59DBA98547C}" type="parTrans" cxnId="{934C4EF4-E402-954B-A49B-5C84AD0C9116}">
      <dgm:prSet/>
      <dgm:spPr/>
      <dgm:t>
        <a:bodyPr/>
        <a:lstStyle/>
        <a:p>
          <a:endParaRPr lang="en-US"/>
        </a:p>
      </dgm:t>
    </dgm:pt>
    <dgm:pt modelId="{A6DC31CE-F03A-3C45-B188-5ABE3A04E320}" type="sibTrans" cxnId="{934C4EF4-E402-954B-A49B-5C84AD0C9116}">
      <dgm:prSet/>
      <dgm:spPr/>
      <dgm:t>
        <a:bodyPr/>
        <a:lstStyle/>
        <a:p>
          <a:endParaRPr lang="en-US"/>
        </a:p>
      </dgm:t>
    </dgm:pt>
    <dgm:pt modelId="{B91B8E14-889C-9C45-B76C-23080F39D5C4}">
      <dgm:prSet/>
      <dgm:spPr/>
      <dgm:t>
        <a:bodyPr/>
        <a:lstStyle/>
        <a:p>
          <a:r>
            <a:rPr lang="en-US" dirty="0"/>
            <a:t>Female: 45 + 2.3 x (inches above 60 inches) </a:t>
          </a:r>
        </a:p>
      </dgm:t>
    </dgm:pt>
    <dgm:pt modelId="{BBB20128-ECFB-A04D-BC2E-2CDA49BB534D}" type="parTrans" cxnId="{E82FD70A-6A6B-0145-9872-AFF87730CC99}">
      <dgm:prSet/>
      <dgm:spPr/>
      <dgm:t>
        <a:bodyPr/>
        <a:lstStyle/>
        <a:p>
          <a:endParaRPr lang="en-US"/>
        </a:p>
      </dgm:t>
    </dgm:pt>
    <dgm:pt modelId="{EDF698E7-CD15-2043-A4C3-15CEBAE35206}" type="sibTrans" cxnId="{E82FD70A-6A6B-0145-9872-AFF87730CC99}">
      <dgm:prSet/>
      <dgm:spPr/>
      <dgm:t>
        <a:bodyPr/>
        <a:lstStyle/>
        <a:p>
          <a:endParaRPr lang="en-US"/>
        </a:p>
      </dgm:t>
    </dgm:pt>
    <dgm:pt modelId="{9D59BB09-DA2B-3E4B-A220-0D3F4DD96A9F}">
      <dgm:prSet phldrT="[Text]"/>
      <dgm:spPr/>
      <dgm:t>
        <a:bodyPr/>
        <a:lstStyle/>
        <a:p>
          <a:r>
            <a:rPr lang="en-US" dirty="0"/>
            <a:t>IBW + (0.4 * (TBW - IBW))</a:t>
          </a:r>
        </a:p>
      </dgm:t>
    </dgm:pt>
    <dgm:pt modelId="{A3499F1F-8E37-174B-800B-0A282DC42C90}" type="parTrans" cxnId="{0DC3B757-929F-234C-8E57-8F73446AC54E}">
      <dgm:prSet/>
      <dgm:spPr/>
      <dgm:t>
        <a:bodyPr/>
        <a:lstStyle/>
        <a:p>
          <a:endParaRPr lang="en-US"/>
        </a:p>
      </dgm:t>
    </dgm:pt>
    <dgm:pt modelId="{6C14066E-225B-8747-A74A-1EFE7BE82867}" type="sibTrans" cxnId="{0DC3B757-929F-234C-8E57-8F73446AC54E}">
      <dgm:prSet/>
      <dgm:spPr/>
      <dgm:t>
        <a:bodyPr/>
        <a:lstStyle/>
        <a:p>
          <a:endParaRPr lang="en-US"/>
        </a:p>
      </dgm:t>
    </dgm:pt>
    <dgm:pt modelId="{D5BB5531-8E88-154A-9E33-AE7E4C01C25C}">
      <dgm:prSet phldrT="[Text]"/>
      <dgm:spPr/>
      <dgm:t>
        <a:bodyPr/>
        <a:lstStyle/>
        <a:p>
          <a:r>
            <a:rPr lang="en-US" dirty="0"/>
            <a:t>[(140-Age)/(72*</a:t>
          </a:r>
          <a:r>
            <a:rPr lang="en-US" dirty="0" err="1"/>
            <a:t>SCr</a:t>
          </a:r>
          <a:r>
            <a:rPr lang="en-US" dirty="0"/>
            <a:t>)]*Dosing Weight </a:t>
          </a:r>
        </a:p>
      </dgm:t>
    </dgm:pt>
    <dgm:pt modelId="{6C5A0C66-CB5B-1248-BCCF-4E28D4C850C6}" type="parTrans" cxnId="{125DB801-62AB-4E4D-8092-BAB6A5C5CC4C}">
      <dgm:prSet/>
      <dgm:spPr/>
      <dgm:t>
        <a:bodyPr/>
        <a:lstStyle/>
        <a:p>
          <a:endParaRPr lang="en-US"/>
        </a:p>
      </dgm:t>
    </dgm:pt>
    <dgm:pt modelId="{81C91D9D-73CC-3A4C-B968-14EE0E47088C}" type="sibTrans" cxnId="{125DB801-62AB-4E4D-8092-BAB6A5C5CC4C}">
      <dgm:prSet/>
      <dgm:spPr/>
      <dgm:t>
        <a:bodyPr/>
        <a:lstStyle/>
        <a:p>
          <a:endParaRPr lang="en-US"/>
        </a:p>
      </dgm:t>
    </dgm:pt>
    <dgm:pt modelId="{E6D791AA-BA7F-4642-AAB6-486C92FE2F9B}">
      <dgm:prSet/>
      <dgm:spPr/>
      <dgm:t>
        <a:bodyPr/>
        <a:lstStyle/>
        <a:p>
          <a:r>
            <a:rPr lang="en-US"/>
            <a:t>Multiply by 0.85 if female</a:t>
          </a:r>
          <a:endParaRPr lang="en-US" dirty="0"/>
        </a:p>
      </dgm:t>
    </dgm:pt>
    <dgm:pt modelId="{1CAF7A5B-C161-4A49-BA35-DC4410DC26B0}" type="parTrans" cxnId="{46AD0C1C-3E3B-2348-B2B8-45A426C3CE71}">
      <dgm:prSet/>
      <dgm:spPr/>
      <dgm:t>
        <a:bodyPr/>
        <a:lstStyle/>
        <a:p>
          <a:endParaRPr lang="en-US"/>
        </a:p>
      </dgm:t>
    </dgm:pt>
    <dgm:pt modelId="{7E5D3742-47B5-5744-A610-BD7B5984CE65}" type="sibTrans" cxnId="{46AD0C1C-3E3B-2348-B2B8-45A426C3CE71}">
      <dgm:prSet/>
      <dgm:spPr/>
      <dgm:t>
        <a:bodyPr/>
        <a:lstStyle/>
        <a:p>
          <a:endParaRPr lang="en-US"/>
        </a:p>
      </dgm:t>
    </dgm:pt>
    <dgm:pt modelId="{9AA8557F-0B48-4B43-A8E2-2266230A6876}" type="pres">
      <dgm:prSet presAssocID="{D3E437EF-028D-2D46-A33D-790BA55B753D}" presName="linear" presStyleCnt="0">
        <dgm:presLayoutVars>
          <dgm:dir/>
          <dgm:animLvl val="lvl"/>
          <dgm:resizeHandles val="exact"/>
        </dgm:presLayoutVars>
      </dgm:prSet>
      <dgm:spPr/>
    </dgm:pt>
    <dgm:pt modelId="{D1B3001A-A8C7-8B4A-B111-A49EAF6E274B}" type="pres">
      <dgm:prSet presAssocID="{78F3F32B-1B36-834E-B7C4-CA8981A7623D}" presName="parentLin" presStyleCnt="0"/>
      <dgm:spPr/>
    </dgm:pt>
    <dgm:pt modelId="{A642AC97-7B15-C44B-B6C9-20434310A073}" type="pres">
      <dgm:prSet presAssocID="{78F3F32B-1B36-834E-B7C4-CA8981A7623D}" presName="parentLeftMargin" presStyleLbl="node1" presStyleIdx="0" presStyleCnt="3"/>
      <dgm:spPr/>
    </dgm:pt>
    <dgm:pt modelId="{4B8A4669-B6C2-D446-8FDD-3175675F1645}" type="pres">
      <dgm:prSet presAssocID="{78F3F32B-1B36-834E-B7C4-CA8981A7623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84D0FF0-5541-A148-9193-25C63556E63A}" type="pres">
      <dgm:prSet presAssocID="{78F3F32B-1B36-834E-B7C4-CA8981A7623D}" presName="negativeSpace" presStyleCnt="0"/>
      <dgm:spPr/>
    </dgm:pt>
    <dgm:pt modelId="{B88FAD32-10FB-8541-B4BE-BE9F30F11ED8}" type="pres">
      <dgm:prSet presAssocID="{78F3F32B-1B36-834E-B7C4-CA8981A7623D}" presName="childText" presStyleLbl="conFgAcc1" presStyleIdx="0" presStyleCnt="3">
        <dgm:presLayoutVars>
          <dgm:bulletEnabled val="1"/>
        </dgm:presLayoutVars>
      </dgm:prSet>
      <dgm:spPr/>
    </dgm:pt>
    <dgm:pt modelId="{8861DBB1-592A-5B48-B05F-A84CA422743B}" type="pres">
      <dgm:prSet presAssocID="{88DF0191-D18D-D540-B6A4-6778C4BF8615}" presName="spaceBetweenRectangles" presStyleCnt="0"/>
      <dgm:spPr/>
    </dgm:pt>
    <dgm:pt modelId="{3707928B-F9DE-494B-9947-15CB25B0A91A}" type="pres">
      <dgm:prSet presAssocID="{978BCD6E-C147-FE4B-B0F0-16DF828807BF}" presName="parentLin" presStyleCnt="0"/>
      <dgm:spPr/>
    </dgm:pt>
    <dgm:pt modelId="{00E7C4B2-4F78-2E49-8650-5C248CB5F2F5}" type="pres">
      <dgm:prSet presAssocID="{978BCD6E-C147-FE4B-B0F0-16DF828807BF}" presName="parentLeftMargin" presStyleLbl="node1" presStyleIdx="0" presStyleCnt="3"/>
      <dgm:spPr/>
    </dgm:pt>
    <dgm:pt modelId="{4288D900-30CD-4941-9B11-BBE42C7BA96A}" type="pres">
      <dgm:prSet presAssocID="{978BCD6E-C147-FE4B-B0F0-16DF828807B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438F89E-BC0F-5C4F-90CB-F06E9B8A31EE}" type="pres">
      <dgm:prSet presAssocID="{978BCD6E-C147-FE4B-B0F0-16DF828807BF}" presName="negativeSpace" presStyleCnt="0"/>
      <dgm:spPr/>
    </dgm:pt>
    <dgm:pt modelId="{98BDEE9F-96F5-A747-B684-179D520AD924}" type="pres">
      <dgm:prSet presAssocID="{978BCD6E-C147-FE4B-B0F0-16DF828807BF}" presName="childText" presStyleLbl="conFgAcc1" presStyleIdx="1" presStyleCnt="3">
        <dgm:presLayoutVars>
          <dgm:bulletEnabled val="1"/>
        </dgm:presLayoutVars>
      </dgm:prSet>
      <dgm:spPr/>
    </dgm:pt>
    <dgm:pt modelId="{C7A2455D-0340-9644-BD0F-15C425B4103A}" type="pres">
      <dgm:prSet presAssocID="{C4908206-3A47-C845-BDF3-DA54B5A5E9EC}" presName="spaceBetweenRectangles" presStyleCnt="0"/>
      <dgm:spPr/>
    </dgm:pt>
    <dgm:pt modelId="{FC3DF6AA-D441-0549-846A-8031EB462E5B}" type="pres">
      <dgm:prSet presAssocID="{FF6D308C-1535-EB46-A4F3-2252B34946DD}" presName="parentLin" presStyleCnt="0"/>
      <dgm:spPr/>
    </dgm:pt>
    <dgm:pt modelId="{830FE786-CA46-9B4C-B307-F6CE1635073C}" type="pres">
      <dgm:prSet presAssocID="{FF6D308C-1535-EB46-A4F3-2252B34946DD}" presName="parentLeftMargin" presStyleLbl="node1" presStyleIdx="1" presStyleCnt="3"/>
      <dgm:spPr/>
    </dgm:pt>
    <dgm:pt modelId="{968BA7F6-A691-B842-81FB-DC9F1BC12FC7}" type="pres">
      <dgm:prSet presAssocID="{FF6D308C-1535-EB46-A4F3-2252B34946D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ABD4635-3946-DE42-BF23-B7B3DBD338A8}" type="pres">
      <dgm:prSet presAssocID="{FF6D308C-1535-EB46-A4F3-2252B34946DD}" presName="negativeSpace" presStyleCnt="0"/>
      <dgm:spPr/>
    </dgm:pt>
    <dgm:pt modelId="{5BFD0CFA-4520-D144-8E42-E6F248AC35D4}" type="pres">
      <dgm:prSet presAssocID="{FF6D308C-1535-EB46-A4F3-2252B34946D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25DB801-62AB-4E4D-8092-BAB6A5C5CC4C}" srcId="{FF6D308C-1535-EB46-A4F3-2252B34946DD}" destId="{D5BB5531-8E88-154A-9E33-AE7E4C01C25C}" srcOrd="0" destOrd="0" parTransId="{6C5A0C66-CB5B-1248-BCCF-4E28D4C850C6}" sibTransId="{81C91D9D-73CC-3A4C-B968-14EE0E47088C}"/>
    <dgm:cxn modelId="{E82FD70A-6A6B-0145-9872-AFF87730CC99}" srcId="{78F3F32B-1B36-834E-B7C4-CA8981A7623D}" destId="{B91B8E14-889C-9C45-B76C-23080F39D5C4}" srcOrd="1" destOrd="0" parTransId="{BBB20128-ECFB-A04D-BC2E-2CDA49BB534D}" sibTransId="{EDF698E7-CD15-2043-A4C3-15CEBAE35206}"/>
    <dgm:cxn modelId="{18ED4312-59AF-5F41-86F6-71F5717396C5}" type="presOf" srcId="{978BCD6E-C147-FE4B-B0F0-16DF828807BF}" destId="{00E7C4B2-4F78-2E49-8650-5C248CB5F2F5}" srcOrd="0" destOrd="0" presId="urn:microsoft.com/office/officeart/2005/8/layout/list1"/>
    <dgm:cxn modelId="{46AD0C1C-3E3B-2348-B2B8-45A426C3CE71}" srcId="{D5BB5531-8E88-154A-9E33-AE7E4C01C25C}" destId="{E6D791AA-BA7F-4642-AAB6-486C92FE2F9B}" srcOrd="0" destOrd="0" parTransId="{1CAF7A5B-C161-4A49-BA35-DC4410DC26B0}" sibTransId="{7E5D3742-47B5-5744-A610-BD7B5984CE65}"/>
    <dgm:cxn modelId="{CDB22120-DDBD-664E-980C-5AB480ADC54E}" type="presOf" srcId="{78F3F32B-1B36-834E-B7C4-CA8981A7623D}" destId="{4B8A4669-B6C2-D446-8FDD-3175675F1645}" srcOrd="1" destOrd="0" presId="urn:microsoft.com/office/officeart/2005/8/layout/list1"/>
    <dgm:cxn modelId="{25850F29-8C4F-824D-BCA3-789BD757B6FC}" srcId="{D3E437EF-028D-2D46-A33D-790BA55B753D}" destId="{78F3F32B-1B36-834E-B7C4-CA8981A7623D}" srcOrd="0" destOrd="0" parTransId="{1D6DE3C6-2077-8F4C-BF0E-125D0F6A0327}" sibTransId="{88DF0191-D18D-D540-B6A4-6778C4BF8615}"/>
    <dgm:cxn modelId="{756D2530-8FD3-BC4C-B665-AD382528D8BC}" type="presOf" srcId="{78F3F32B-1B36-834E-B7C4-CA8981A7623D}" destId="{A642AC97-7B15-C44B-B6C9-20434310A073}" srcOrd="0" destOrd="0" presId="urn:microsoft.com/office/officeart/2005/8/layout/list1"/>
    <dgm:cxn modelId="{FEBD7534-C129-F140-B3FE-707EC57A7E2E}" type="presOf" srcId="{D3E437EF-028D-2D46-A33D-790BA55B753D}" destId="{9AA8557F-0B48-4B43-A8E2-2266230A6876}" srcOrd="0" destOrd="0" presId="urn:microsoft.com/office/officeart/2005/8/layout/list1"/>
    <dgm:cxn modelId="{0DC3B757-929F-234C-8E57-8F73446AC54E}" srcId="{978BCD6E-C147-FE4B-B0F0-16DF828807BF}" destId="{9D59BB09-DA2B-3E4B-A220-0D3F4DD96A9F}" srcOrd="0" destOrd="0" parTransId="{A3499F1F-8E37-174B-800B-0A282DC42C90}" sibTransId="{6C14066E-225B-8747-A74A-1EFE7BE82867}"/>
    <dgm:cxn modelId="{A1C48E58-78FD-B649-968C-8F2013B387A0}" type="presOf" srcId="{E6D791AA-BA7F-4642-AAB6-486C92FE2F9B}" destId="{5BFD0CFA-4520-D144-8E42-E6F248AC35D4}" srcOrd="0" destOrd="1" presId="urn:microsoft.com/office/officeart/2005/8/layout/list1"/>
    <dgm:cxn modelId="{F8465D83-887B-F048-B360-F2CFA70E7EA3}" srcId="{D3E437EF-028D-2D46-A33D-790BA55B753D}" destId="{978BCD6E-C147-FE4B-B0F0-16DF828807BF}" srcOrd="1" destOrd="0" parTransId="{675E3E12-20F3-B748-9A0E-A6A59B5CCB42}" sibTransId="{C4908206-3A47-C845-BDF3-DA54B5A5E9EC}"/>
    <dgm:cxn modelId="{1C49A8A4-8007-D749-BC96-7A02C01F3064}" type="presOf" srcId="{05103BB3-53B2-4A46-9C35-005018870494}" destId="{B88FAD32-10FB-8541-B4BE-BE9F30F11ED8}" srcOrd="0" destOrd="0" presId="urn:microsoft.com/office/officeart/2005/8/layout/list1"/>
    <dgm:cxn modelId="{FD83E6AE-6829-4E43-B716-4B6493E72AE0}" type="presOf" srcId="{B91B8E14-889C-9C45-B76C-23080F39D5C4}" destId="{B88FAD32-10FB-8541-B4BE-BE9F30F11ED8}" srcOrd="0" destOrd="1" presId="urn:microsoft.com/office/officeart/2005/8/layout/list1"/>
    <dgm:cxn modelId="{157EC7B2-33C9-2A4A-BBD7-6C7140138115}" type="presOf" srcId="{FF6D308C-1535-EB46-A4F3-2252B34946DD}" destId="{830FE786-CA46-9B4C-B307-F6CE1635073C}" srcOrd="0" destOrd="0" presId="urn:microsoft.com/office/officeart/2005/8/layout/list1"/>
    <dgm:cxn modelId="{271C88B3-9665-994F-9F0B-439B62CEB271}" type="presOf" srcId="{FF6D308C-1535-EB46-A4F3-2252B34946DD}" destId="{968BA7F6-A691-B842-81FB-DC9F1BC12FC7}" srcOrd="1" destOrd="0" presId="urn:microsoft.com/office/officeart/2005/8/layout/list1"/>
    <dgm:cxn modelId="{331AB9C5-6440-5B41-8694-FEF92B97CAE9}" type="presOf" srcId="{D5BB5531-8E88-154A-9E33-AE7E4C01C25C}" destId="{5BFD0CFA-4520-D144-8E42-E6F248AC35D4}" srcOrd="0" destOrd="0" presId="urn:microsoft.com/office/officeart/2005/8/layout/list1"/>
    <dgm:cxn modelId="{20EE6CD6-B0A8-974E-9CD2-3671CAAAFCF3}" type="presOf" srcId="{9D59BB09-DA2B-3E4B-A220-0D3F4DD96A9F}" destId="{98BDEE9F-96F5-A747-B684-179D520AD924}" srcOrd="0" destOrd="0" presId="urn:microsoft.com/office/officeart/2005/8/layout/list1"/>
    <dgm:cxn modelId="{2662CEF1-3D0A-C143-9390-EAA575F3E2D9}" type="presOf" srcId="{978BCD6E-C147-FE4B-B0F0-16DF828807BF}" destId="{4288D900-30CD-4941-9B11-BBE42C7BA96A}" srcOrd="1" destOrd="0" presId="urn:microsoft.com/office/officeart/2005/8/layout/list1"/>
    <dgm:cxn modelId="{934C4EF4-E402-954B-A49B-5C84AD0C9116}" srcId="{78F3F32B-1B36-834E-B7C4-CA8981A7623D}" destId="{05103BB3-53B2-4A46-9C35-005018870494}" srcOrd="0" destOrd="0" parTransId="{5EB22388-2995-494A-A709-E59DBA98547C}" sibTransId="{A6DC31CE-F03A-3C45-B188-5ABE3A04E320}"/>
    <dgm:cxn modelId="{B85A1FF5-630A-1A42-BE73-D0746F8B8562}" srcId="{D3E437EF-028D-2D46-A33D-790BA55B753D}" destId="{FF6D308C-1535-EB46-A4F3-2252B34946DD}" srcOrd="2" destOrd="0" parTransId="{049CD6F2-94D5-5D4C-9033-3065F79022FE}" sibTransId="{9BB79771-085A-1B42-A365-4F66F49FB4F2}"/>
    <dgm:cxn modelId="{3FF0F840-D8A7-044D-BA72-7866773538D1}" type="presParOf" srcId="{9AA8557F-0B48-4B43-A8E2-2266230A6876}" destId="{D1B3001A-A8C7-8B4A-B111-A49EAF6E274B}" srcOrd="0" destOrd="0" presId="urn:microsoft.com/office/officeart/2005/8/layout/list1"/>
    <dgm:cxn modelId="{C515731F-62E1-5A41-8A85-36DB4C23BA98}" type="presParOf" srcId="{D1B3001A-A8C7-8B4A-B111-A49EAF6E274B}" destId="{A642AC97-7B15-C44B-B6C9-20434310A073}" srcOrd="0" destOrd="0" presId="urn:microsoft.com/office/officeart/2005/8/layout/list1"/>
    <dgm:cxn modelId="{58D0ABE8-5774-3C4C-A0FD-BE9A353B0261}" type="presParOf" srcId="{D1B3001A-A8C7-8B4A-B111-A49EAF6E274B}" destId="{4B8A4669-B6C2-D446-8FDD-3175675F1645}" srcOrd="1" destOrd="0" presId="urn:microsoft.com/office/officeart/2005/8/layout/list1"/>
    <dgm:cxn modelId="{BF5C6CE6-DD16-B944-B3C0-A0049C8AC4CD}" type="presParOf" srcId="{9AA8557F-0B48-4B43-A8E2-2266230A6876}" destId="{E84D0FF0-5541-A148-9193-25C63556E63A}" srcOrd="1" destOrd="0" presId="urn:microsoft.com/office/officeart/2005/8/layout/list1"/>
    <dgm:cxn modelId="{E54FEA06-F49B-B34D-A74A-DC24D60F134D}" type="presParOf" srcId="{9AA8557F-0B48-4B43-A8E2-2266230A6876}" destId="{B88FAD32-10FB-8541-B4BE-BE9F30F11ED8}" srcOrd="2" destOrd="0" presId="urn:microsoft.com/office/officeart/2005/8/layout/list1"/>
    <dgm:cxn modelId="{05FDACA5-16BE-E847-82CA-2E71F72C3657}" type="presParOf" srcId="{9AA8557F-0B48-4B43-A8E2-2266230A6876}" destId="{8861DBB1-592A-5B48-B05F-A84CA422743B}" srcOrd="3" destOrd="0" presId="urn:microsoft.com/office/officeart/2005/8/layout/list1"/>
    <dgm:cxn modelId="{12D7D290-2D3D-8E49-A62B-CE59E7058EA2}" type="presParOf" srcId="{9AA8557F-0B48-4B43-A8E2-2266230A6876}" destId="{3707928B-F9DE-494B-9947-15CB25B0A91A}" srcOrd="4" destOrd="0" presId="urn:microsoft.com/office/officeart/2005/8/layout/list1"/>
    <dgm:cxn modelId="{46565988-C377-4849-9952-28AC0A1C0F25}" type="presParOf" srcId="{3707928B-F9DE-494B-9947-15CB25B0A91A}" destId="{00E7C4B2-4F78-2E49-8650-5C248CB5F2F5}" srcOrd="0" destOrd="0" presId="urn:microsoft.com/office/officeart/2005/8/layout/list1"/>
    <dgm:cxn modelId="{7BA9F4F8-DB18-AC40-A5CF-E21FE6A5CF2E}" type="presParOf" srcId="{3707928B-F9DE-494B-9947-15CB25B0A91A}" destId="{4288D900-30CD-4941-9B11-BBE42C7BA96A}" srcOrd="1" destOrd="0" presId="urn:microsoft.com/office/officeart/2005/8/layout/list1"/>
    <dgm:cxn modelId="{0CE217EE-A3C7-4B4F-A342-5148E02C683C}" type="presParOf" srcId="{9AA8557F-0B48-4B43-A8E2-2266230A6876}" destId="{3438F89E-BC0F-5C4F-90CB-F06E9B8A31EE}" srcOrd="5" destOrd="0" presId="urn:microsoft.com/office/officeart/2005/8/layout/list1"/>
    <dgm:cxn modelId="{B1D13837-2DD8-E149-A1BD-19403550BEC0}" type="presParOf" srcId="{9AA8557F-0B48-4B43-A8E2-2266230A6876}" destId="{98BDEE9F-96F5-A747-B684-179D520AD924}" srcOrd="6" destOrd="0" presId="urn:microsoft.com/office/officeart/2005/8/layout/list1"/>
    <dgm:cxn modelId="{10DFB007-349E-4043-9AEA-7BE0DC29702D}" type="presParOf" srcId="{9AA8557F-0B48-4B43-A8E2-2266230A6876}" destId="{C7A2455D-0340-9644-BD0F-15C425B4103A}" srcOrd="7" destOrd="0" presId="urn:microsoft.com/office/officeart/2005/8/layout/list1"/>
    <dgm:cxn modelId="{FAB4C5A9-E02E-9A4E-A549-2815603B1D7B}" type="presParOf" srcId="{9AA8557F-0B48-4B43-A8E2-2266230A6876}" destId="{FC3DF6AA-D441-0549-846A-8031EB462E5B}" srcOrd="8" destOrd="0" presId="urn:microsoft.com/office/officeart/2005/8/layout/list1"/>
    <dgm:cxn modelId="{5971E65C-4726-CA45-B2EF-563F17AD699D}" type="presParOf" srcId="{FC3DF6AA-D441-0549-846A-8031EB462E5B}" destId="{830FE786-CA46-9B4C-B307-F6CE1635073C}" srcOrd="0" destOrd="0" presId="urn:microsoft.com/office/officeart/2005/8/layout/list1"/>
    <dgm:cxn modelId="{22394A88-D4BA-BC41-A662-61D980B22ECD}" type="presParOf" srcId="{FC3DF6AA-D441-0549-846A-8031EB462E5B}" destId="{968BA7F6-A691-B842-81FB-DC9F1BC12FC7}" srcOrd="1" destOrd="0" presId="urn:microsoft.com/office/officeart/2005/8/layout/list1"/>
    <dgm:cxn modelId="{547536A6-08DF-2F49-BA04-DF94C2A7D1BC}" type="presParOf" srcId="{9AA8557F-0B48-4B43-A8E2-2266230A6876}" destId="{BABD4635-3946-DE42-BF23-B7B3DBD338A8}" srcOrd="9" destOrd="0" presId="urn:microsoft.com/office/officeart/2005/8/layout/list1"/>
    <dgm:cxn modelId="{138D264D-6002-A547-A81D-D82D04518944}" type="presParOf" srcId="{9AA8557F-0B48-4B43-A8E2-2266230A6876}" destId="{5BFD0CFA-4520-D144-8E42-E6F248AC35D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FAD32-10FB-8541-B4BE-BE9F30F11ED8}">
      <dsp:nvSpPr>
        <dsp:cNvPr id="0" name=""/>
        <dsp:cNvSpPr/>
      </dsp:nvSpPr>
      <dsp:spPr>
        <a:xfrm>
          <a:off x="0" y="373904"/>
          <a:ext cx="7620000" cy="12820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1397" tIns="458216" rIns="591397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Male: 50 + 2.3 x (inches above 60 inches)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Female: 45 + 2.3 x (inches above 60 inches) </a:t>
          </a:r>
        </a:p>
      </dsp:txBody>
      <dsp:txXfrm>
        <a:off x="0" y="373904"/>
        <a:ext cx="7620000" cy="1282049"/>
      </dsp:txXfrm>
    </dsp:sp>
    <dsp:sp modelId="{4B8A4669-B6C2-D446-8FDD-3175675F1645}">
      <dsp:nvSpPr>
        <dsp:cNvPr id="0" name=""/>
        <dsp:cNvSpPr/>
      </dsp:nvSpPr>
      <dsp:spPr>
        <a:xfrm>
          <a:off x="381000" y="49184"/>
          <a:ext cx="533400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2" tIns="0" rIns="201612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Ideal Body Weight (IBW)</a:t>
          </a:r>
        </a:p>
      </dsp:txBody>
      <dsp:txXfrm>
        <a:off x="412703" y="80887"/>
        <a:ext cx="5270594" cy="586034"/>
      </dsp:txXfrm>
    </dsp:sp>
    <dsp:sp modelId="{98BDEE9F-96F5-A747-B684-179D520AD924}">
      <dsp:nvSpPr>
        <dsp:cNvPr id="0" name=""/>
        <dsp:cNvSpPr/>
      </dsp:nvSpPr>
      <dsp:spPr>
        <a:xfrm>
          <a:off x="0" y="2099474"/>
          <a:ext cx="7620000" cy="935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1397" tIns="458216" rIns="591397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IBW + (0.4 * (TBW - IBW))</a:t>
          </a:r>
        </a:p>
      </dsp:txBody>
      <dsp:txXfrm>
        <a:off x="0" y="2099474"/>
        <a:ext cx="7620000" cy="935549"/>
      </dsp:txXfrm>
    </dsp:sp>
    <dsp:sp modelId="{4288D900-30CD-4941-9B11-BBE42C7BA96A}">
      <dsp:nvSpPr>
        <dsp:cNvPr id="0" name=""/>
        <dsp:cNvSpPr/>
      </dsp:nvSpPr>
      <dsp:spPr>
        <a:xfrm>
          <a:off x="381000" y="1774754"/>
          <a:ext cx="533400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2" tIns="0" rIns="201612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Adjusted Body Weight (Adj BW)</a:t>
          </a:r>
        </a:p>
      </dsp:txBody>
      <dsp:txXfrm>
        <a:off x="412703" y="1806457"/>
        <a:ext cx="5270594" cy="586034"/>
      </dsp:txXfrm>
    </dsp:sp>
    <dsp:sp modelId="{5BFD0CFA-4520-D144-8E42-E6F248AC35D4}">
      <dsp:nvSpPr>
        <dsp:cNvPr id="0" name=""/>
        <dsp:cNvSpPr/>
      </dsp:nvSpPr>
      <dsp:spPr>
        <a:xfrm>
          <a:off x="0" y="3478545"/>
          <a:ext cx="7620000" cy="12820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1397" tIns="458216" rIns="591397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[(140-Age)/(72*</a:t>
          </a:r>
          <a:r>
            <a:rPr lang="en-US" sz="2200" kern="1200" dirty="0" err="1"/>
            <a:t>SCr</a:t>
          </a:r>
          <a:r>
            <a:rPr lang="en-US" sz="2200" kern="1200" dirty="0"/>
            <a:t>)]*Dosing Weight 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Multiply by 0.85 if female</a:t>
          </a:r>
          <a:endParaRPr lang="en-US" sz="2200" kern="1200" dirty="0"/>
        </a:p>
      </dsp:txBody>
      <dsp:txXfrm>
        <a:off x="0" y="3478545"/>
        <a:ext cx="7620000" cy="1282049"/>
      </dsp:txXfrm>
    </dsp:sp>
    <dsp:sp modelId="{968BA7F6-A691-B842-81FB-DC9F1BC12FC7}">
      <dsp:nvSpPr>
        <dsp:cNvPr id="0" name=""/>
        <dsp:cNvSpPr/>
      </dsp:nvSpPr>
      <dsp:spPr>
        <a:xfrm>
          <a:off x="381000" y="3153824"/>
          <a:ext cx="533400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2" tIns="0" rIns="201612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Creatinine Clearance (</a:t>
          </a:r>
          <a:r>
            <a:rPr lang="en-US" sz="2200" kern="1200" dirty="0" err="1"/>
            <a:t>CrCl</a:t>
          </a:r>
          <a:r>
            <a:rPr lang="en-US" sz="2200" kern="1200" dirty="0"/>
            <a:t>)</a:t>
          </a:r>
        </a:p>
      </dsp:txBody>
      <dsp:txXfrm>
        <a:off x="412703" y="3185527"/>
        <a:ext cx="5270594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F227E68-C964-4A18-9FF3-23AF023D6F61}" type="datetime1">
              <a:rPr lang="en-US"/>
              <a:pPr/>
              <a:t>7/12/2022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4CEBD6F-FAB5-4658-A566-0A5D545EA6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1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9F4ECBE-D256-4783-8619-925AA8E8CC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102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80" charset="0"/>
        <a:ea typeface="ＭＳ Ｐゴシック" pitchFamily="-80" charset="-128"/>
        <a:cs typeface="ＭＳ Ｐゴシック" pitchFamily="-8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80" charset="0"/>
        <a:ea typeface="ＭＳ Ｐゴシック" pitchFamily="-80" charset="-128"/>
        <a:cs typeface="ＭＳ Ｐゴシック" pitchFamily="-80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80" charset="0"/>
        <a:ea typeface="ＭＳ Ｐゴシック" pitchFamily="-80" charset="-128"/>
        <a:cs typeface="ＭＳ Ｐゴシック" pitchFamily="-80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80" charset="0"/>
        <a:ea typeface="ＭＳ Ｐゴシック" pitchFamily="-80" charset="-128"/>
        <a:cs typeface="ＭＳ Ｐゴシック" pitchFamily="-80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80" charset="0"/>
        <a:ea typeface="ＭＳ Ｐゴシック" pitchFamily="-80" charset="-128"/>
        <a:cs typeface="ＭＳ Ｐゴシック" pitchFamily="-80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javascript:;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4ECBE-D256-4783-8619-925AA8E8CC38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166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Obese patients ACCUMULATE</a:t>
            </a:r>
          </a:p>
          <a:p>
            <a:r>
              <a:rPr lang="en-US" dirty="0"/>
              <a:t>Both of these regimens will get the patient therapeutic, I prefer the higher dose less frequently</a:t>
            </a:r>
          </a:p>
          <a:p>
            <a:r>
              <a:rPr lang="en-US" dirty="0"/>
              <a:t>But over time, the patient will accumulate </a:t>
            </a:r>
            <a:r>
              <a:rPr lang="en-US" dirty="0" err="1"/>
              <a:t>vanco</a:t>
            </a:r>
            <a:endParaRPr lang="en-US" dirty="0"/>
          </a:p>
          <a:p>
            <a:r>
              <a:rPr lang="en-US" dirty="0"/>
              <a:t>Monitor </a:t>
            </a:r>
            <a:r>
              <a:rPr lang="en-US" dirty="0" err="1"/>
              <a:t>vanco</a:t>
            </a:r>
            <a:r>
              <a:rPr lang="en-US" dirty="0"/>
              <a:t> troughs closely and likely will end up on high dose q12h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4ECBE-D256-4783-8619-925AA8E8CC3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75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4ECBE-D256-4783-8619-925AA8E8CC3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59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4ECBE-D256-4783-8619-925AA8E8CC3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05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4ECBE-D256-4783-8619-925AA8E8CC3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17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4ECBE-D256-4783-8619-925AA8E8CC3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33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4ECBE-D256-4783-8619-925AA8E8CC3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02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Relationship of trough to AUC could have wide variation and could result in </a:t>
            </a:r>
            <a:r>
              <a:rPr lang="en-US" dirty="0" err="1"/>
              <a:t>extremetly</a:t>
            </a:r>
            <a:r>
              <a:rPr lang="en-US" dirty="0"/>
              <a:t> high AUC:MIC values. Lower trough values can also result in appropriate AUC:MIC values, hence, AUC:MIC should be looked at directly since it is the PK/PD parameter of choice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807FB-1213-4A92-9A80-793965F7074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714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ea typeface="ＭＳ Ｐゴシック"/>
                <a:cs typeface="Arial"/>
              </a:rPr>
              <a:t>Over half of patients with a therapeutic AUC, expected to have trough &lt; 15 mg/L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4ECBE-D256-4783-8619-925AA8E8CC38}" type="slidenum">
              <a:rPr lang="en-US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27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ea typeface="ＭＳ Ｐゴシック"/>
                <a:cs typeface="Arial"/>
              </a:rPr>
              <a:t>very little nephrotoxicity was observed among patients undergoing vancomycin therapy for complicated skin and soft-tissue infection [</a:t>
            </a:r>
            <a:r>
              <a:rPr lang="en-US" dirty="0">
                <a:latin typeface="Arial"/>
                <a:ea typeface="ＭＳ Ｐゴシック"/>
                <a:cs typeface="Arial"/>
                <a:hlinkClick r:id="rId3"/>
              </a:rPr>
              <a:t>27-29</a:t>
            </a:r>
            <a:r>
              <a:rPr lang="en-US" dirty="0">
                <a:latin typeface="Arial"/>
                <a:ea typeface="ＭＳ Ｐゴシック"/>
                <a:cs typeface="Arial"/>
              </a:rPr>
              <a:t>]. Such patients rarely resided in the ICU, generally had trough values of &lt;10 mg/L, and typically received therapy for &lt;10 days. Our results indicate that this population was at a &lt;5% risk for nephrotoxicity</a:t>
            </a:r>
          </a:p>
          <a:p>
            <a:endParaRPr lang="en-US" dirty="0">
              <a:cs typeface="Arial"/>
            </a:endParaRPr>
          </a:p>
          <a:p>
            <a:endParaRPr lang="en-US" dirty="0">
              <a:latin typeface="Arial"/>
              <a:ea typeface="ＭＳ Ｐゴシック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4ECBE-D256-4783-8619-925AA8E8CC38}" type="slidenum">
              <a:rPr lang="en-US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288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4ECBE-D256-4783-8619-925AA8E8CC3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4ECBE-D256-4783-8619-925AA8E8CC3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015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4ECBE-D256-4783-8619-925AA8E8CC3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319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4ECBE-D256-4783-8619-925AA8E8CC3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999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Takes advantage of two pharmacodynamic properties</a:t>
            </a:r>
          </a:p>
          <a:p>
            <a:pPr lvl="2"/>
            <a:r>
              <a:rPr lang="en-US" dirty="0"/>
              <a:t>Post-antibiotic effect (up to ~7 hours)</a:t>
            </a:r>
          </a:p>
          <a:p>
            <a:pPr lvl="2"/>
            <a:r>
              <a:rPr lang="en-US" dirty="0"/>
              <a:t>Concentration-dependent killing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4ECBE-D256-4783-8619-925AA8E8CC3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024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4ECBE-D256-4783-8619-925AA8E8CC3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677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4ECBE-D256-4783-8619-925AA8E8CC3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4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4ECBE-D256-4783-8619-925AA8E8CC3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619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4ECBE-D256-4783-8619-925AA8E8CC3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83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Peak =</a:t>
            </a:r>
            <a:r>
              <a:rPr lang="en-US" baseline="0" dirty="0"/>
              <a:t> efficacy</a:t>
            </a:r>
          </a:p>
          <a:p>
            <a:r>
              <a:rPr lang="en-US" baseline="0" dirty="0"/>
              <a:t>Trough = toxicity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4ECBE-D256-4783-8619-925AA8E8CC3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16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Peak =</a:t>
            </a:r>
            <a:r>
              <a:rPr lang="en-US" baseline="0" dirty="0"/>
              <a:t> efficacy</a:t>
            </a:r>
          </a:p>
          <a:p>
            <a:r>
              <a:rPr lang="en-US" baseline="0" dirty="0"/>
              <a:t>Trough = toxicity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4ECBE-D256-4783-8619-925AA8E8CC3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694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4ECBE-D256-4783-8619-925AA8E8CC3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41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4ECBE-D256-4783-8619-925AA8E8CC3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483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88B0E-498C-445D-B75B-5C6311CCF3F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948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4ECBE-D256-4783-8619-925AA8E8CC3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621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aminoglycoside</a:t>
            </a:r>
            <a:r>
              <a:rPr lang="en-US" baseline="0" dirty="0"/>
              <a:t> caution or other nephrotoxic agents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4ECBE-D256-4783-8619-925AA8E8CC3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757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4ECBE-D256-4783-8619-925AA8E8CC38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431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 err="1"/>
              <a:t>Moxifloxacin</a:t>
            </a:r>
            <a:r>
              <a:rPr lang="en-US" sz="2000" dirty="0"/>
              <a:t>: Anaerobes (</a:t>
            </a:r>
            <a:r>
              <a:rPr lang="en-US" sz="2000" i="1" dirty="0" err="1"/>
              <a:t>Bacteroides</a:t>
            </a:r>
            <a:r>
              <a:rPr lang="en-US" sz="2000" dirty="0"/>
              <a:t>)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Does not get into urine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No </a:t>
            </a:r>
            <a:r>
              <a:rPr lang="en-US" sz="1800" i="1" dirty="0">
                <a:solidFill>
                  <a:srgbClr val="FF0000"/>
                </a:solidFill>
              </a:rPr>
              <a:t>Pseudomonas</a:t>
            </a:r>
            <a:endParaRPr lang="en-US" sz="2000" i="1" dirty="0"/>
          </a:p>
          <a:p>
            <a:r>
              <a:rPr lang="en-US" sz="2000" b="1" dirty="0" err="1"/>
              <a:t>Delafloxacin</a:t>
            </a:r>
            <a:r>
              <a:rPr lang="en-US" sz="2000" dirty="0"/>
              <a:t> (</a:t>
            </a:r>
            <a:r>
              <a:rPr lang="en-US" sz="2000" dirty="0" err="1"/>
              <a:t>Baxdela</a:t>
            </a:r>
            <a:r>
              <a:rPr lang="en-US" sz="2000" dirty="0"/>
              <a:t>)</a:t>
            </a:r>
          </a:p>
          <a:p>
            <a:pPr lvl="1"/>
            <a:r>
              <a:rPr lang="en-US" sz="1800" dirty="0"/>
              <a:t>MRSA, </a:t>
            </a:r>
            <a:r>
              <a:rPr lang="en-US" sz="1800" i="1" dirty="0"/>
              <a:t>Pseudomonas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27A92-2B73-9840-A91E-1402A279D7DA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095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Failed UTI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4ECBE-D256-4783-8619-925AA8E8CC38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126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27A92-2B73-9840-A91E-1402A279D7DA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337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88B0E-498C-445D-B75B-5C6311CCF3FB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629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88B0E-498C-445D-B75B-5C6311CCF3FB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618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88B0E-498C-445D-B75B-5C6311CCF3FB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37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Discovered in 1950’s</a:t>
            </a:r>
          </a:p>
          <a:p>
            <a:r>
              <a:rPr lang="en-US" dirty="0"/>
              <a:t>“Mississippi mud”</a:t>
            </a:r>
          </a:p>
          <a:p>
            <a:r>
              <a:rPr lang="en-US" dirty="0" err="1"/>
              <a:t>CoNS</a:t>
            </a:r>
            <a:endParaRPr lang="en-US" dirty="0"/>
          </a:p>
          <a:p>
            <a:r>
              <a:rPr lang="en-US" dirty="0"/>
              <a:t>Corynebacterium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4ECBE-D256-4783-8619-925AA8E8CC3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19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4ECBE-D256-4783-8619-925AA8E8CC3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57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4ECBE-D256-4783-8619-925AA8E8CC3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53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Caveats about using AUC:MIC – MIC of bug being treated cannot be &gt; 1. As you see, the probability of achieving a therapeutic AUC:MIC of  drastically decreased when MIC goes above 1 mg/L.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807FB-1213-4A92-9A80-793965F7074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5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4ECBE-D256-4783-8619-925AA8E8CC3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07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Watch out for accumulation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4ECBE-D256-4783-8619-925AA8E8CC3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82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 flipH="1">
            <a:off x="2599267" y="2053167"/>
            <a:ext cx="6544733" cy="4804833"/>
          </a:xfrm>
          <a:custGeom>
            <a:avLst/>
            <a:gdLst>
              <a:gd name="connsiteX0" fmla="*/ 0 w 6544733"/>
              <a:gd name="connsiteY0" fmla="*/ 0 h 4800600"/>
              <a:gd name="connsiteX1" fmla="*/ 5744617 w 6544733"/>
              <a:gd name="connsiteY1" fmla="*/ 0 h 4800600"/>
              <a:gd name="connsiteX2" fmla="*/ 6544733 w 6544733"/>
              <a:gd name="connsiteY2" fmla="*/ 800116 h 4800600"/>
              <a:gd name="connsiteX3" fmla="*/ 6544733 w 6544733"/>
              <a:gd name="connsiteY3" fmla="*/ 4800600 h 4800600"/>
              <a:gd name="connsiteX4" fmla="*/ 0 w 6544733"/>
              <a:gd name="connsiteY4" fmla="*/ 4800600 h 4800600"/>
              <a:gd name="connsiteX5" fmla="*/ 0 w 6544733"/>
              <a:gd name="connsiteY5" fmla="*/ 0 h 4800600"/>
              <a:gd name="connsiteX0" fmla="*/ 0 w 6544733"/>
              <a:gd name="connsiteY0" fmla="*/ 48176 h 4848776"/>
              <a:gd name="connsiteX1" fmla="*/ 5744617 w 6544733"/>
              <a:gd name="connsiteY1" fmla="*/ 48176 h 4848776"/>
              <a:gd name="connsiteX2" fmla="*/ 6544733 w 6544733"/>
              <a:gd name="connsiteY2" fmla="*/ 441892 h 4848776"/>
              <a:gd name="connsiteX3" fmla="*/ 6544733 w 6544733"/>
              <a:gd name="connsiteY3" fmla="*/ 4848776 h 4848776"/>
              <a:gd name="connsiteX4" fmla="*/ 0 w 6544733"/>
              <a:gd name="connsiteY4" fmla="*/ 4848776 h 4848776"/>
              <a:gd name="connsiteX5" fmla="*/ 0 w 6544733"/>
              <a:gd name="connsiteY5" fmla="*/ 48176 h 4848776"/>
              <a:gd name="connsiteX0" fmla="*/ 0 w 6554809"/>
              <a:gd name="connsiteY0" fmla="*/ 48176 h 4848776"/>
              <a:gd name="connsiteX1" fmla="*/ 6112917 w 6554809"/>
              <a:gd name="connsiteY1" fmla="*/ 48176 h 4848776"/>
              <a:gd name="connsiteX2" fmla="*/ 6544733 w 6554809"/>
              <a:gd name="connsiteY2" fmla="*/ 441892 h 4848776"/>
              <a:gd name="connsiteX3" fmla="*/ 6544733 w 6554809"/>
              <a:gd name="connsiteY3" fmla="*/ 4848776 h 4848776"/>
              <a:gd name="connsiteX4" fmla="*/ 0 w 6554809"/>
              <a:gd name="connsiteY4" fmla="*/ 4848776 h 4848776"/>
              <a:gd name="connsiteX5" fmla="*/ 0 w 6554809"/>
              <a:gd name="connsiteY5" fmla="*/ 48176 h 4848776"/>
              <a:gd name="connsiteX0" fmla="*/ 0 w 6544733"/>
              <a:gd name="connsiteY0" fmla="*/ 48176 h 4848776"/>
              <a:gd name="connsiteX1" fmla="*/ 6112917 w 6544733"/>
              <a:gd name="connsiteY1" fmla="*/ 48176 h 4848776"/>
              <a:gd name="connsiteX2" fmla="*/ 6544733 w 6544733"/>
              <a:gd name="connsiteY2" fmla="*/ 441892 h 4848776"/>
              <a:gd name="connsiteX3" fmla="*/ 6544733 w 6544733"/>
              <a:gd name="connsiteY3" fmla="*/ 4848776 h 4848776"/>
              <a:gd name="connsiteX4" fmla="*/ 0 w 6544733"/>
              <a:gd name="connsiteY4" fmla="*/ 4848776 h 4848776"/>
              <a:gd name="connsiteX5" fmla="*/ 0 w 6544733"/>
              <a:gd name="connsiteY5" fmla="*/ 48176 h 4848776"/>
              <a:gd name="connsiteX0" fmla="*/ 0 w 6544733"/>
              <a:gd name="connsiteY0" fmla="*/ 4233 h 4804833"/>
              <a:gd name="connsiteX1" fmla="*/ 6112917 w 6544733"/>
              <a:gd name="connsiteY1" fmla="*/ 4233 h 4804833"/>
              <a:gd name="connsiteX2" fmla="*/ 6544733 w 6544733"/>
              <a:gd name="connsiteY2" fmla="*/ 397949 h 4804833"/>
              <a:gd name="connsiteX3" fmla="*/ 6544733 w 6544733"/>
              <a:gd name="connsiteY3" fmla="*/ 4804833 h 4804833"/>
              <a:gd name="connsiteX4" fmla="*/ 0 w 6544733"/>
              <a:gd name="connsiteY4" fmla="*/ 4804833 h 4804833"/>
              <a:gd name="connsiteX5" fmla="*/ 0 w 6544733"/>
              <a:gd name="connsiteY5" fmla="*/ 4233 h 4804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44733" h="4804833">
                <a:moveTo>
                  <a:pt x="0" y="4233"/>
                </a:moveTo>
                <a:lnTo>
                  <a:pt x="6112917" y="4233"/>
                </a:lnTo>
                <a:cubicBezTo>
                  <a:pt x="6504009" y="0"/>
                  <a:pt x="6544733" y="23790"/>
                  <a:pt x="6544733" y="397949"/>
                </a:cubicBezTo>
                <a:lnTo>
                  <a:pt x="6544733" y="4804833"/>
                </a:lnTo>
                <a:lnTo>
                  <a:pt x="0" y="4804833"/>
                </a:lnTo>
                <a:lnTo>
                  <a:pt x="0" y="4233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pic>
        <p:nvPicPr>
          <p:cNvPr id="5" name="Picture 14" descr="monte logo 2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754063"/>
            <a:ext cx="266541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-20638" y="4678363"/>
            <a:ext cx="2535238" cy="2184400"/>
          </a:xfrm>
          <a:custGeom>
            <a:avLst/>
            <a:gdLst>
              <a:gd name="connsiteX0" fmla="*/ 0 w 2124552"/>
              <a:gd name="connsiteY0" fmla="*/ 0 h 2180814"/>
              <a:gd name="connsiteX1" fmla="*/ 1770453 w 2124552"/>
              <a:gd name="connsiteY1" fmla="*/ 0 h 2180814"/>
              <a:gd name="connsiteX2" fmla="*/ 2124552 w 2124552"/>
              <a:gd name="connsiteY2" fmla="*/ 354099 h 2180814"/>
              <a:gd name="connsiteX3" fmla="*/ 2124552 w 2124552"/>
              <a:gd name="connsiteY3" fmla="*/ 2180814 h 2180814"/>
              <a:gd name="connsiteX4" fmla="*/ 0 w 2124552"/>
              <a:gd name="connsiteY4" fmla="*/ 2180814 h 2180814"/>
              <a:gd name="connsiteX5" fmla="*/ 0 w 2124552"/>
              <a:gd name="connsiteY5" fmla="*/ 0 h 2180814"/>
              <a:gd name="connsiteX0" fmla="*/ 0 w 2124552"/>
              <a:gd name="connsiteY0" fmla="*/ 735603 h 2180814"/>
              <a:gd name="connsiteX1" fmla="*/ 1770453 w 2124552"/>
              <a:gd name="connsiteY1" fmla="*/ 0 h 2180814"/>
              <a:gd name="connsiteX2" fmla="*/ 2124552 w 2124552"/>
              <a:gd name="connsiteY2" fmla="*/ 354099 h 2180814"/>
              <a:gd name="connsiteX3" fmla="*/ 2124552 w 2124552"/>
              <a:gd name="connsiteY3" fmla="*/ 2180814 h 2180814"/>
              <a:gd name="connsiteX4" fmla="*/ 0 w 2124552"/>
              <a:gd name="connsiteY4" fmla="*/ 2180814 h 2180814"/>
              <a:gd name="connsiteX5" fmla="*/ 0 w 2124552"/>
              <a:gd name="connsiteY5" fmla="*/ 735603 h 2180814"/>
              <a:gd name="connsiteX0" fmla="*/ 0 w 2124552"/>
              <a:gd name="connsiteY0" fmla="*/ 771800 h 2217011"/>
              <a:gd name="connsiteX1" fmla="*/ 1770453 w 2124552"/>
              <a:gd name="connsiteY1" fmla="*/ 36197 h 2217011"/>
              <a:gd name="connsiteX2" fmla="*/ 2124552 w 2124552"/>
              <a:gd name="connsiteY2" fmla="*/ 195563 h 2217011"/>
              <a:gd name="connsiteX3" fmla="*/ 2124552 w 2124552"/>
              <a:gd name="connsiteY3" fmla="*/ 2217011 h 2217011"/>
              <a:gd name="connsiteX4" fmla="*/ 0 w 2124552"/>
              <a:gd name="connsiteY4" fmla="*/ 2217011 h 2217011"/>
              <a:gd name="connsiteX5" fmla="*/ 0 w 2124552"/>
              <a:gd name="connsiteY5" fmla="*/ 771800 h 2217011"/>
              <a:gd name="connsiteX0" fmla="*/ 0 w 2124552"/>
              <a:gd name="connsiteY0" fmla="*/ 771800 h 2217011"/>
              <a:gd name="connsiteX1" fmla="*/ 1770453 w 2124552"/>
              <a:gd name="connsiteY1" fmla="*/ 189244 h 2217011"/>
              <a:gd name="connsiteX2" fmla="*/ 2124552 w 2124552"/>
              <a:gd name="connsiteY2" fmla="*/ 195563 h 2217011"/>
              <a:gd name="connsiteX3" fmla="*/ 2124552 w 2124552"/>
              <a:gd name="connsiteY3" fmla="*/ 2217011 h 2217011"/>
              <a:gd name="connsiteX4" fmla="*/ 0 w 2124552"/>
              <a:gd name="connsiteY4" fmla="*/ 2217011 h 2217011"/>
              <a:gd name="connsiteX5" fmla="*/ 0 w 2124552"/>
              <a:gd name="connsiteY5" fmla="*/ 771800 h 2217011"/>
              <a:gd name="connsiteX0" fmla="*/ 0 w 2124552"/>
              <a:gd name="connsiteY0" fmla="*/ 771800 h 2217011"/>
              <a:gd name="connsiteX1" fmla="*/ 1770453 w 2124552"/>
              <a:gd name="connsiteY1" fmla="*/ 104578 h 2217011"/>
              <a:gd name="connsiteX2" fmla="*/ 2124552 w 2124552"/>
              <a:gd name="connsiteY2" fmla="*/ 195563 h 2217011"/>
              <a:gd name="connsiteX3" fmla="*/ 2124552 w 2124552"/>
              <a:gd name="connsiteY3" fmla="*/ 2217011 h 2217011"/>
              <a:gd name="connsiteX4" fmla="*/ 0 w 2124552"/>
              <a:gd name="connsiteY4" fmla="*/ 2217011 h 2217011"/>
              <a:gd name="connsiteX5" fmla="*/ 0 w 2124552"/>
              <a:gd name="connsiteY5" fmla="*/ 771800 h 2217011"/>
              <a:gd name="connsiteX0" fmla="*/ 0 w 2124552"/>
              <a:gd name="connsiteY0" fmla="*/ 771800 h 2217011"/>
              <a:gd name="connsiteX1" fmla="*/ 1770453 w 2124552"/>
              <a:gd name="connsiteY1" fmla="*/ 104578 h 2217011"/>
              <a:gd name="connsiteX2" fmla="*/ 2124552 w 2124552"/>
              <a:gd name="connsiteY2" fmla="*/ 195563 h 2217011"/>
              <a:gd name="connsiteX3" fmla="*/ 2124552 w 2124552"/>
              <a:gd name="connsiteY3" fmla="*/ 2217011 h 2217011"/>
              <a:gd name="connsiteX4" fmla="*/ 0 w 2124552"/>
              <a:gd name="connsiteY4" fmla="*/ 2217011 h 2217011"/>
              <a:gd name="connsiteX5" fmla="*/ 0 w 2124552"/>
              <a:gd name="connsiteY5" fmla="*/ 771800 h 2217011"/>
              <a:gd name="connsiteX0" fmla="*/ 0 w 2535768"/>
              <a:gd name="connsiteY0" fmla="*/ 589767 h 2217011"/>
              <a:gd name="connsiteX1" fmla="*/ 2181669 w 2535768"/>
              <a:gd name="connsiteY1" fmla="*/ 104578 h 2217011"/>
              <a:gd name="connsiteX2" fmla="*/ 2535768 w 2535768"/>
              <a:gd name="connsiteY2" fmla="*/ 195563 h 2217011"/>
              <a:gd name="connsiteX3" fmla="*/ 2535768 w 2535768"/>
              <a:gd name="connsiteY3" fmla="*/ 2217011 h 2217011"/>
              <a:gd name="connsiteX4" fmla="*/ 411216 w 2535768"/>
              <a:gd name="connsiteY4" fmla="*/ 2217011 h 2217011"/>
              <a:gd name="connsiteX5" fmla="*/ 0 w 2535768"/>
              <a:gd name="connsiteY5" fmla="*/ 589767 h 2217011"/>
              <a:gd name="connsiteX0" fmla="*/ 0 w 2535768"/>
              <a:gd name="connsiteY0" fmla="*/ 589767 h 2217011"/>
              <a:gd name="connsiteX1" fmla="*/ 2181669 w 2535768"/>
              <a:gd name="connsiteY1" fmla="*/ 104578 h 2217011"/>
              <a:gd name="connsiteX2" fmla="*/ 2535768 w 2535768"/>
              <a:gd name="connsiteY2" fmla="*/ 195563 h 2217011"/>
              <a:gd name="connsiteX3" fmla="*/ 2535768 w 2535768"/>
              <a:gd name="connsiteY3" fmla="*/ 2217011 h 2217011"/>
              <a:gd name="connsiteX4" fmla="*/ 4816 w 2535768"/>
              <a:gd name="connsiteY4" fmla="*/ 2217011 h 2217011"/>
              <a:gd name="connsiteX5" fmla="*/ 0 w 2535768"/>
              <a:gd name="connsiteY5" fmla="*/ 589767 h 2217011"/>
              <a:gd name="connsiteX0" fmla="*/ 0 w 2535768"/>
              <a:gd name="connsiteY0" fmla="*/ 589767 h 2217011"/>
              <a:gd name="connsiteX1" fmla="*/ 2181669 w 2535768"/>
              <a:gd name="connsiteY1" fmla="*/ 104578 h 2217011"/>
              <a:gd name="connsiteX2" fmla="*/ 2535768 w 2535768"/>
              <a:gd name="connsiteY2" fmla="*/ 195563 h 2217011"/>
              <a:gd name="connsiteX3" fmla="*/ 2535768 w 2535768"/>
              <a:gd name="connsiteY3" fmla="*/ 2217011 h 2217011"/>
              <a:gd name="connsiteX4" fmla="*/ 4816 w 2535768"/>
              <a:gd name="connsiteY4" fmla="*/ 2217011 h 2217011"/>
              <a:gd name="connsiteX5" fmla="*/ 0 w 2535768"/>
              <a:gd name="connsiteY5" fmla="*/ 589767 h 2217011"/>
              <a:gd name="connsiteX0" fmla="*/ 0 w 2535770"/>
              <a:gd name="connsiteY0" fmla="*/ 561389 h 2188633"/>
              <a:gd name="connsiteX1" fmla="*/ 2181669 w 2535770"/>
              <a:gd name="connsiteY1" fmla="*/ 76200 h 2188633"/>
              <a:gd name="connsiteX2" fmla="*/ 2535768 w 2535770"/>
              <a:gd name="connsiteY2" fmla="*/ 167185 h 2188633"/>
              <a:gd name="connsiteX3" fmla="*/ 2535768 w 2535770"/>
              <a:gd name="connsiteY3" fmla="*/ 2188633 h 2188633"/>
              <a:gd name="connsiteX4" fmla="*/ 4816 w 2535770"/>
              <a:gd name="connsiteY4" fmla="*/ 2188633 h 2188633"/>
              <a:gd name="connsiteX5" fmla="*/ 0 w 2535770"/>
              <a:gd name="connsiteY5" fmla="*/ 561389 h 2188633"/>
              <a:gd name="connsiteX0" fmla="*/ 0 w 2535770"/>
              <a:gd name="connsiteY0" fmla="*/ 557155 h 2184399"/>
              <a:gd name="connsiteX1" fmla="*/ 2181669 w 2535770"/>
              <a:gd name="connsiteY1" fmla="*/ 71966 h 2184399"/>
              <a:gd name="connsiteX2" fmla="*/ 2535768 w 2535770"/>
              <a:gd name="connsiteY2" fmla="*/ 162951 h 2184399"/>
              <a:gd name="connsiteX3" fmla="*/ 2535768 w 2535770"/>
              <a:gd name="connsiteY3" fmla="*/ 2184399 h 2184399"/>
              <a:gd name="connsiteX4" fmla="*/ 4816 w 2535770"/>
              <a:gd name="connsiteY4" fmla="*/ 2184399 h 2184399"/>
              <a:gd name="connsiteX5" fmla="*/ 0 w 2535770"/>
              <a:gd name="connsiteY5" fmla="*/ 557155 h 2184399"/>
              <a:gd name="connsiteX0" fmla="*/ 0 w 2535770"/>
              <a:gd name="connsiteY0" fmla="*/ 557155 h 2184399"/>
              <a:gd name="connsiteX1" fmla="*/ 2181669 w 2535770"/>
              <a:gd name="connsiteY1" fmla="*/ 71966 h 2184399"/>
              <a:gd name="connsiteX2" fmla="*/ 2535768 w 2535770"/>
              <a:gd name="connsiteY2" fmla="*/ 264551 h 2184399"/>
              <a:gd name="connsiteX3" fmla="*/ 2535768 w 2535770"/>
              <a:gd name="connsiteY3" fmla="*/ 2184399 h 2184399"/>
              <a:gd name="connsiteX4" fmla="*/ 4816 w 2535770"/>
              <a:gd name="connsiteY4" fmla="*/ 2184399 h 2184399"/>
              <a:gd name="connsiteX5" fmla="*/ 0 w 2535770"/>
              <a:gd name="connsiteY5" fmla="*/ 557155 h 2184399"/>
              <a:gd name="connsiteX0" fmla="*/ 0 w 2535770"/>
              <a:gd name="connsiteY0" fmla="*/ 557155 h 2184399"/>
              <a:gd name="connsiteX1" fmla="*/ 2181669 w 2535770"/>
              <a:gd name="connsiteY1" fmla="*/ 71966 h 2184399"/>
              <a:gd name="connsiteX2" fmla="*/ 2535768 w 2535770"/>
              <a:gd name="connsiteY2" fmla="*/ 240001 h 2184399"/>
              <a:gd name="connsiteX3" fmla="*/ 2535768 w 2535770"/>
              <a:gd name="connsiteY3" fmla="*/ 2184399 h 2184399"/>
              <a:gd name="connsiteX4" fmla="*/ 4816 w 2535770"/>
              <a:gd name="connsiteY4" fmla="*/ 2184399 h 2184399"/>
              <a:gd name="connsiteX5" fmla="*/ 0 w 2535770"/>
              <a:gd name="connsiteY5" fmla="*/ 557155 h 2184399"/>
              <a:gd name="connsiteX0" fmla="*/ 0 w 2535770"/>
              <a:gd name="connsiteY0" fmla="*/ 557155 h 2184399"/>
              <a:gd name="connsiteX1" fmla="*/ 2181669 w 2535770"/>
              <a:gd name="connsiteY1" fmla="*/ 71966 h 2184399"/>
              <a:gd name="connsiteX2" fmla="*/ 2535768 w 2535770"/>
              <a:gd name="connsiteY2" fmla="*/ 215451 h 2184399"/>
              <a:gd name="connsiteX3" fmla="*/ 2535768 w 2535770"/>
              <a:gd name="connsiteY3" fmla="*/ 2184399 h 2184399"/>
              <a:gd name="connsiteX4" fmla="*/ 4816 w 2535770"/>
              <a:gd name="connsiteY4" fmla="*/ 2184399 h 2184399"/>
              <a:gd name="connsiteX5" fmla="*/ 0 w 2535770"/>
              <a:gd name="connsiteY5" fmla="*/ 557155 h 218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5770" h="2184399">
                <a:moveTo>
                  <a:pt x="0" y="557155"/>
                </a:moveTo>
                <a:lnTo>
                  <a:pt x="2181669" y="71966"/>
                </a:lnTo>
                <a:cubicBezTo>
                  <a:pt x="2491532" y="0"/>
                  <a:pt x="2535766" y="56734"/>
                  <a:pt x="2535768" y="215451"/>
                </a:cubicBezTo>
                <a:cubicBezTo>
                  <a:pt x="2535770" y="374168"/>
                  <a:pt x="2535768" y="1510583"/>
                  <a:pt x="2535768" y="2184399"/>
                </a:cubicBezTo>
                <a:lnTo>
                  <a:pt x="4816" y="2184399"/>
                </a:lnTo>
                <a:cubicBezTo>
                  <a:pt x="3211" y="1641984"/>
                  <a:pt x="1605" y="1099570"/>
                  <a:pt x="0" y="55715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-15875" y="1773238"/>
            <a:ext cx="2527300" cy="3362325"/>
          </a:xfrm>
          <a:custGeom>
            <a:avLst/>
            <a:gdLst>
              <a:gd name="connsiteX0" fmla="*/ 0 w 711200"/>
              <a:gd name="connsiteY0" fmla="*/ 118536 h 2057400"/>
              <a:gd name="connsiteX1" fmla="*/ 118536 w 711200"/>
              <a:gd name="connsiteY1" fmla="*/ 0 h 2057400"/>
              <a:gd name="connsiteX2" fmla="*/ 592664 w 711200"/>
              <a:gd name="connsiteY2" fmla="*/ 0 h 2057400"/>
              <a:gd name="connsiteX3" fmla="*/ 711200 w 711200"/>
              <a:gd name="connsiteY3" fmla="*/ 118536 h 2057400"/>
              <a:gd name="connsiteX4" fmla="*/ 711200 w 711200"/>
              <a:gd name="connsiteY4" fmla="*/ 1938864 h 2057400"/>
              <a:gd name="connsiteX5" fmla="*/ 592664 w 711200"/>
              <a:gd name="connsiteY5" fmla="*/ 2057400 h 2057400"/>
              <a:gd name="connsiteX6" fmla="*/ 118536 w 711200"/>
              <a:gd name="connsiteY6" fmla="*/ 2057400 h 2057400"/>
              <a:gd name="connsiteX7" fmla="*/ 0 w 711200"/>
              <a:gd name="connsiteY7" fmla="*/ 1938864 h 2057400"/>
              <a:gd name="connsiteX8" fmla="*/ 0 w 711200"/>
              <a:gd name="connsiteY8" fmla="*/ 118536 h 2057400"/>
              <a:gd name="connsiteX0" fmla="*/ 0 w 711200"/>
              <a:gd name="connsiteY0" fmla="*/ 228603 h 2167467"/>
              <a:gd name="connsiteX1" fmla="*/ 118536 w 711200"/>
              <a:gd name="connsiteY1" fmla="*/ 0 h 2167467"/>
              <a:gd name="connsiteX2" fmla="*/ 592664 w 711200"/>
              <a:gd name="connsiteY2" fmla="*/ 110067 h 2167467"/>
              <a:gd name="connsiteX3" fmla="*/ 711200 w 711200"/>
              <a:gd name="connsiteY3" fmla="*/ 228603 h 2167467"/>
              <a:gd name="connsiteX4" fmla="*/ 711200 w 711200"/>
              <a:gd name="connsiteY4" fmla="*/ 2048931 h 2167467"/>
              <a:gd name="connsiteX5" fmla="*/ 592664 w 711200"/>
              <a:gd name="connsiteY5" fmla="*/ 2167467 h 2167467"/>
              <a:gd name="connsiteX6" fmla="*/ 118536 w 711200"/>
              <a:gd name="connsiteY6" fmla="*/ 2167467 h 2167467"/>
              <a:gd name="connsiteX7" fmla="*/ 0 w 711200"/>
              <a:gd name="connsiteY7" fmla="*/ 2048931 h 2167467"/>
              <a:gd name="connsiteX8" fmla="*/ 0 w 711200"/>
              <a:gd name="connsiteY8" fmla="*/ 228603 h 2167467"/>
              <a:gd name="connsiteX0" fmla="*/ 0 w 711200"/>
              <a:gd name="connsiteY0" fmla="*/ 228603 h 2167467"/>
              <a:gd name="connsiteX1" fmla="*/ 118536 w 711200"/>
              <a:gd name="connsiteY1" fmla="*/ 0 h 2167467"/>
              <a:gd name="connsiteX2" fmla="*/ 592664 w 711200"/>
              <a:gd name="connsiteY2" fmla="*/ 110067 h 2167467"/>
              <a:gd name="connsiteX3" fmla="*/ 711200 w 711200"/>
              <a:gd name="connsiteY3" fmla="*/ 228603 h 2167467"/>
              <a:gd name="connsiteX4" fmla="*/ 711200 w 711200"/>
              <a:gd name="connsiteY4" fmla="*/ 2048931 h 2167467"/>
              <a:gd name="connsiteX5" fmla="*/ 592664 w 711200"/>
              <a:gd name="connsiteY5" fmla="*/ 2167467 h 2167467"/>
              <a:gd name="connsiteX6" fmla="*/ 118536 w 711200"/>
              <a:gd name="connsiteY6" fmla="*/ 2167467 h 2167467"/>
              <a:gd name="connsiteX7" fmla="*/ 0 w 711200"/>
              <a:gd name="connsiteY7" fmla="*/ 2048931 h 2167467"/>
              <a:gd name="connsiteX8" fmla="*/ 0 w 711200"/>
              <a:gd name="connsiteY8" fmla="*/ 228603 h 2167467"/>
              <a:gd name="connsiteX0" fmla="*/ 0 w 711200"/>
              <a:gd name="connsiteY0" fmla="*/ 228603 h 2167467"/>
              <a:gd name="connsiteX1" fmla="*/ 118536 w 711200"/>
              <a:gd name="connsiteY1" fmla="*/ 0 h 2167467"/>
              <a:gd name="connsiteX2" fmla="*/ 592664 w 711200"/>
              <a:gd name="connsiteY2" fmla="*/ 110067 h 2167467"/>
              <a:gd name="connsiteX3" fmla="*/ 711200 w 711200"/>
              <a:gd name="connsiteY3" fmla="*/ 228603 h 2167467"/>
              <a:gd name="connsiteX4" fmla="*/ 711200 w 711200"/>
              <a:gd name="connsiteY4" fmla="*/ 2048931 h 2167467"/>
              <a:gd name="connsiteX5" fmla="*/ 592664 w 711200"/>
              <a:gd name="connsiteY5" fmla="*/ 2167467 h 2167467"/>
              <a:gd name="connsiteX6" fmla="*/ 118536 w 711200"/>
              <a:gd name="connsiteY6" fmla="*/ 2167467 h 2167467"/>
              <a:gd name="connsiteX7" fmla="*/ 0 w 711200"/>
              <a:gd name="connsiteY7" fmla="*/ 2048931 h 2167467"/>
              <a:gd name="connsiteX8" fmla="*/ 0 w 711200"/>
              <a:gd name="connsiteY8" fmla="*/ 228603 h 2167467"/>
              <a:gd name="connsiteX0" fmla="*/ 0 w 711200"/>
              <a:gd name="connsiteY0" fmla="*/ 228603 h 2319867"/>
              <a:gd name="connsiteX1" fmla="*/ 118536 w 711200"/>
              <a:gd name="connsiteY1" fmla="*/ 0 h 2319867"/>
              <a:gd name="connsiteX2" fmla="*/ 592664 w 711200"/>
              <a:gd name="connsiteY2" fmla="*/ 110067 h 2319867"/>
              <a:gd name="connsiteX3" fmla="*/ 711200 w 711200"/>
              <a:gd name="connsiteY3" fmla="*/ 228603 h 2319867"/>
              <a:gd name="connsiteX4" fmla="*/ 711200 w 711200"/>
              <a:gd name="connsiteY4" fmla="*/ 2048931 h 2319867"/>
              <a:gd name="connsiteX5" fmla="*/ 592664 w 711200"/>
              <a:gd name="connsiteY5" fmla="*/ 2167467 h 2319867"/>
              <a:gd name="connsiteX6" fmla="*/ 118536 w 711200"/>
              <a:gd name="connsiteY6" fmla="*/ 2319867 h 2319867"/>
              <a:gd name="connsiteX7" fmla="*/ 0 w 711200"/>
              <a:gd name="connsiteY7" fmla="*/ 2048931 h 2319867"/>
              <a:gd name="connsiteX8" fmla="*/ 0 w 711200"/>
              <a:gd name="connsiteY8" fmla="*/ 228603 h 2319867"/>
              <a:gd name="connsiteX0" fmla="*/ 0 w 711200"/>
              <a:gd name="connsiteY0" fmla="*/ 228603 h 2319867"/>
              <a:gd name="connsiteX1" fmla="*/ 118536 w 711200"/>
              <a:gd name="connsiteY1" fmla="*/ 0 h 2319867"/>
              <a:gd name="connsiteX2" fmla="*/ 592664 w 711200"/>
              <a:gd name="connsiteY2" fmla="*/ 110067 h 2319867"/>
              <a:gd name="connsiteX3" fmla="*/ 711200 w 711200"/>
              <a:gd name="connsiteY3" fmla="*/ 228603 h 2319867"/>
              <a:gd name="connsiteX4" fmla="*/ 711200 w 711200"/>
              <a:gd name="connsiteY4" fmla="*/ 2048931 h 2319867"/>
              <a:gd name="connsiteX5" fmla="*/ 592664 w 711200"/>
              <a:gd name="connsiteY5" fmla="*/ 2256367 h 2319867"/>
              <a:gd name="connsiteX6" fmla="*/ 118536 w 711200"/>
              <a:gd name="connsiteY6" fmla="*/ 2319867 h 2319867"/>
              <a:gd name="connsiteX7" fmla="*/ 0 w 711200"/>
              <a:gd name="connsiteY7" fmla="*/ 2048931 h 2319867"/>
              <a:gd name="connsiteX8" fmla="*/ 0 w 711200"/>
              <a:gd name="connsiteY8" fmla="*/ 228603 h 2319867"/>
              <a:gd name="connsiteX0" fmla="*/ 0 w 711200"/>
              <a:gd name="connsiteY0" fmla="*/ 228603 h 2319867"/>
              <a:gd name="connsiteX1" fmla="*/ 118536 w 711200"/>
              <a:gd name="connsiteY1" fmla="*/ 0 h 2319867"/>
              <a:gd name="connsiteX2" fmla="*/ 592664 w 711200"/>
              <a:gd name="connsiteY2" fmla="*/ 110067 h 2319867"/>
              <a:gd name="connsiteX3" fmla="*/ 711200 w 711200"/>
              <a:gd name="connsiteY3" fmla="*/ 228603 h 2319867"/>
              <a:gd name="connsiteX4" fmla="*/ 711200 w 711200"/>
              <a:gd name="connsiteY4" fmla="*/ 2048931 h 2319867"/>
              <a:gd name="connsiteX5" fmla="*/ 592664 w 711200"/>
              <a:gd name="connsiteY5" fmla="*/ 2019300 h 2319867"/>
              <a:gd name="connsiteX6" fmla="*/ 118536 w 711200"/>
              <a:gd name="connsiteY6" fmla="*/ 2319867 h 2319867"/>
              <a:gd name="connsiteX7" fmla="*/ 0 w 711200"/>
              <a:gd name="connsiteY7" fmla="*/ 2048931 h 2319867"/>
              <a:gd name="connsiteX8" fmla="*/ 0 w 711200"/>
              <a:gd name="connsiteY8" fmla="*/ 228603 h 2319867"/>
              <a:gd name="connsiteX0" fmla="*/ 0 w 711200"/>
              <a:gd name="connsiteY0" fmla="*/ 228603 h 2319867"/>
              <a:gd name="connsiteX1" fmla="*/ 118536 w 711200"/>
              <a:gd name="connsiteY1" fmla="*/ 0 h 2319867"/>
              <a:gd name="connsiteX2" fmla="*/ 592664 w 711200"/>
              <a:gd name="connsiteY2" fmla="*/ 110067 h 2319867"/>
              <a:gd name="connsiteX3" fmla="*/ 711200 w 711200"/>
              <a:gd name="connsiteY3" fmla="*/ 228603 h 2319867"/>
              <a:gd name="connsiteX4" fmla="*/ 711200 w 711200"/>
              <a:gd name="connsiteY4" fmla="*/ 2048931 h 2319867"/>
              <a:gd name="connsiteX5" fmla="*/ 592664 w 711200"/>
              <a:gd name="connsiteY5" fmla="*/ 2197100 h 2319867"/>
              <a:gd name="connsiteX6" fmla="*/ 118536 w 711200"/>
              <a:gd name="connsiteY6" fmla="*/ 2319867 h 2319867"/>
              <a:gd name="connsiteX7" fmla="*/ 0 w 711200"/>
              <a:gd name="connsiteY7" fmla="*/ 2048931 h 2319867"/>
              <a:gd name="connsiteX8" fmla="*/ 0 w 711200"/>
              <a:gd name="connsiteY8" fmla="*/ 228603 h 2319867"/>
              <a:gd name="connsiteX0" fmla="*/ 0 w 711200"/>
              <a:gd name="connsiteY0" fmla="*/ 228603 h 2319867"/>
              <a:gd name="connsiteX1" fmla="*/ 118536 w 711200"/>
              <a:gd name="connsiteY1" fmla="*/ 0 h 2319867"/>
              <a:gd name="connsiteX2" fmla="*/ 592664 w 711200"/>
              <a:gd name="connsiteY2" fmla="*/ 321733 h 2319867"/>
              <a:gd name="connsiteX3" fmla="*/ 711200 w 711200"/>
              <a:gd name="connsiteY3" fmla="*/ 228603 h 2319867"/>
              <a:gd name="connsiteX4" fmla="*/ 711200 w 711200"/>
              <a:gd name="connsiteY4" fmla="*/ 2048931 h 2319867"/>
              <a:gd name="connsiteX5" fmla="*/ 592664 w 711200"/>
              <a:gd name="connsiteY5" fmla="*/ 2197100 h 2319867"/>
              <a:gd name="connsiteX6" fmla="*/ 118536 w 711200"/>
              <a:gd name="connsiteY6" fmla="*/ 2319867 h 2319867"/>
              <a:gd name="connsiteX7" fmla="*/ 0 w 711200"/>
              <a:gd name="connsiteY7" fmla="*/ 2048931 h 2319867"/>
              <a:gd name="connsiteX8" fmla="*/ 0 w 711200"/>
              <a:gd name="connsiteY8" fmla="*/ 228603 h 2319867"/>
              <a:gd name="connsiteX0" fmla="*/ 0 w 711200"/>
              <a:gd name="connsiteY0" fmla="*/ 228603 h 2319867"/>
              <a:gd name="connsiteX1" fmla="*/ 118536 w 711200"/>
              <a:gd name="connsiteY1" fmla="*/ 0 h 2319867"/>
              <a:gd name="connsiteX2" fmla="*/ 592664 w 711200"/>
              <a:gd name="connsiteY2" fmla="*/ 97366 h 2319867"/>
              <a:gd name="connsiteX3" fmla="*/ 711200 w 711200"/>
              <a:gd name="connsiteY3" fmla="*/ 228603 h 2319867"/>
              <a:gd name="connsiteX4" fmla="*/ 711200 w 711200"/>
              <a:gd name="connsiteY4" fmla="*/ 2048931 h 2319867"/>
              <a:gd name="connsiteX5" fmla="*/ 592664 w 711200"/>
              <a:gd name="connsiteY5" fmla="*/ 2197100 h 2319867"/>
              <a:gd name="connsiteX6" fmla="*/ 118536 w 711200"/>
              <a:gd name="connsiteY6" fmla="*/ 2319867 h 2319867"/>
              <a:gd name="connsiteX7" fmla="*/ 0 w 711200"/>
              <a:gd name="connsiteY7" fmla="*/ 2048931 h 2319867"/>
              <a:gd name="connsiteX8" fmla="*/ 0 w 711200"/>
              <a:gd name="connsiteY8" fmla="*/ 228603 h 2319867"/>
              <a:gd name="connsiteX0" fmla="*/ 123825 w 711200"/>
              <a:gd name="connsiteY0" fmla="*/ 228603 h 2319867"/>
              <a:gd name="connsiteX1" fmla="*/ 118536 w 711200"/>
              <a:gd name="connsiteY1" fmla="*/ 0 h 2319867"/>
              <a:gd name="connsiteX2" fmla="*/ 592664 w 711200"/>
              <a:gd name="connsiteY2" fmla="*/ 97366 h 2319867"/>
              <a:gd name="connsiteX3" fmla="*/ 711200 w 711200"/>
              <a:gd name="connsiteY3" fmla="*/ 228603 h 2319867"/>
              <a:gd name="connsiteX4" fmla="*/ 711200 w 711200"/>
              <a:gd name="connsiteY4" fmla="*/ 2048931 h 2319867"/>
              <a:gd name="connsiteX5" fmla="*/ 592664 w 711200"/>
              <a:gd name="connsiteY5" fmla="*/ 2197100 h 2319867"/>
              <a:gd name="connsiteX6" fmla="*/ 118536 w 711200"/>
              <a:gd name="connsiteY6" fmla="*/ 2319867 h 2319867"/>
              <a:gd name="connsiteX7" fmla="*/ 0 w 711200"/>
              <a:gd name="connsiteY7" fmla="*/ 2048931 h 2319867"/>
              <a:gd name="connsiteX8" fmla="*/ 123825 w 711200"/>
              <a:gd name="connsiteY8" fmla="*/ 228603 h 2319867"/>
              <a:gd name="connsiteX0" fmla="*/ 123825 w 711200"/>
              <a:gd name="connsiteY0" fmla="*/ 228603 h 2319867"/>
              <a:gd name="connsiteX1" fmla="*/ 118536 w 711200"/>
              <a:gd name="connsiteY1" fmla="*/ 0 h 2319867"/>
              <a:gd name="connsiteX2" fmla="*/ 592664 w 711200"/>
              <a:gd name="connsiteY2" fmla="*/ 97366 h 2319867"/>
              <a:gd name="connsiteX3" fmla="*/ 711200 w 711200"/>
              <a:gd name="connsiteY3" fmla="*/ 228603 h 2319867"/>
              <a:gd name="connsiteX4" fmla="*/ 711200 w 711200"/>
              <a:gd name="connsiteY4" fmla="*/ 2048931 h 2319867"/>
              <a:gd name="connsiteX5" fmla="*/ 592664 w 711200"/>
              <a:gd name="connsiteY5" fmla="*/ 2197100 h 2319867"/>
              <a:gd name="connsiteX6" fmla="*/ 118536 w 711200"/>
              <a:gd name="connsiteY6" fmla="*/ 2319867 h 2319867"/>
              <a:gd name="connsiteX7" fmla="*/ 0 w 711200"/>
              <a:gd name="connsiteY7" fmla="*/ 2048931 h 2319867"/>
              <a:gd name="connsiteX8" fmla="*/ 123825 w 711200"/>
              <a:gd name="connsiteY8" fmla="*/ 228603 h 2319867"/>
              <a:gd name="connsiteX0" fmla="*/ 70755 w 658130"/>
              <a:gd name="connsiteY0" fmla="*/ 228603 h 2319867"/>
              <a:gd name="connsiteX1" fmla="*/ 65466 w 658130"/>
              <a:gd name="connsiteY1" fmla="*/ 0 h 2319867"/>
              <a:gd name="connsiteX2" fmla="*/ 539594 w 658130"/>
              <a:gd name="connsiteY2" fmla="*/ 97366 h 2319867"/>
              <a:gd name="connsiteX3" fmla="*/ 658130 w 658130"/>
              <a:gd name="connsiteY3" fmla="*/ 228603 h 2319867"/>
              <a:gd name="connsiteX4" fmla="*/ 658130 w 658130"/>
              <a:gd name="connsiteY4" fmla="*/ 2048931 h 2319867"/>
              <a:gd name="connsiteX5" fmla="*/ 539594 w 658130"/>
              <a:gd name="connsiteY5" fmla="*/ 2197100 h 2319867"/>
              <a:gd name="connsiteX6" fmla="*/ 65466 w 658130"/>
              <a:gd name="connsiteY6" fmla="*/ 2319867 h 2319867"/>
              <a:gd name="connsiteX7" fmla="*/ 77105 w 658130"/>
              <a:gd name="connsiteY7" fmla="*/ 2048931 h 2319867"/>
              <a:gd name="connsiteX8" fmla="*/ 70755 w 658130"/>
              <a:gd name="connsiteY8" fmla="*/ 228603 h 2319867"/>
              <a:gd name="connsiteX0" fmla="*/ 7255 w 594630"/>
              <a:gd name="connsiteY0" fmla="*/ 228603 h 2319867"/>
              <a:gd name="connsiteX1" fmla="*/ 1966 w 594630"/>
              <a:gd name="connsiteY1" fmla="*/ 0 h 2319867"/>
              <a:gd name="connsiteX2" fmla="*/ 476094 w 594630"/>
              <a:gd name="connsiteY2" fmla="*/ 97366 h 2319867"/>
              <a:gd name="connsiteX3" fmla="*/ 594630 w 594630"/>
              <a:gd name="connsiteY3" fmla="*/ 228603 h 2319867"/>
              <a:gd name="connsiteX4" fmla="*/ 594630 w 594630"/>
              <a:gd name="connsiteY4" fmla="*/ 2048931 h 2319867"/>
              <a:gd name="connsiteX5" fmla="*/ 476094 w 594630"/>
              <a:gd name="connsiteY5" fmla="*/ 2197100 h 2319867"/>
              <a:gd name="connsiteX6" fmla="*/ 1966 w 594630"/>
              <a:gd name="connsiteY6" fmla="*/ 2319867 h 2319867"/>
              <a:gd name="connsiteX7" fmla="*/ 13605 w 594630"/>
              <a:gd name="connsiteY7" fmla="*/ 2048931 h 2319867"/>
              <a:gd name="connsiteX8" fmla="*/ 7255 w 594630"/>
              <a:gd name="connsiteY8" fmla="*/ 228603 h 2319867"/>
              <a:gd name="connsiteX0" fmla="*/ 7255 w 594630"/>
              <a:gd name="connsiteY0" fmla="*/ 228603 h 2319867"/>
              <a:gd name="connsiteX1" fmla="*/ 1966 w 594630"/>
              <a:gd name="connsiteY1" fmla="*/ 0 h 2319867"/>
              <a:gd name="connsiteX2" fmla="*/ 476094 w 594630"/>
              <a:gd name="connsiteY2" fmla="*/ 97366 h 2319867"/>
              <a:gd name="connsiteX3" fmla="*/ 594630 w 594630"/>
              <a:gd name="connsiteY3" fmla="*/ 228603 h 2319867"/>
              <a:gd name="connsiteX4" fmla="*/ 594630 w 594630"/>
              <a:gd name="connsiteY4" fmla="*/ 2048931 h 2319867"/>
              <a:gd name="connsiteX5" fmla="*/ 476094 w 594630"/>
              <a:gd name="connsiteY5" fmla="*/ 2197100 h 2319867"/>
              <a:gd name="connsiteX6" fmla="*/ 1966 w 594630"/>
              <a:gd name="connsiteY6" fmla="*/ 2319867 h 2319867"/>
              <a:gd name="connsiteX7" fmla="*/ 13605 w 594630"/>
              <a:gd name="connsiteY7" fmla="*/ 2048931 h 2319867"/>
              <a:gd name="connsiteX8" fmla="*/ 7255 w 594630"/>
              <a:gd name="connsiteY8" fmla="*/ 228603 h 2319867"/>
              <a:gd name="connsiteX0" fmla="*/ 7255 w 594630"/>
              <a:gd name="connsiteY0" fmla="*/ 228603 h 2319867"/>
              <a:gd name="connsiteX1" fmla="*/ 1966 w 594630"/>
              <a:gd name="connsiteY1" fmla="*/ 0 h 2319867"/>
              <a:gd name="connsiteX2" fmla="*/ 476094 w 594630"/>
              <a:gd name="connsiteY2" fmla="*/ 97366 h 2319867"/>
              <a:gd name="connsiteX3" fmla="*/ 594630 w 594630"/>
              <a:gd name="connsiteY3" fmla="*/ 228603 h 2319867"/>
              <a:gd name="connsiteX4" fmla="*/ 594630 w 594630"/>
              <a:gd name="connsiteY4" fmla="*/ 2226651 h 2319867"/>
              <a:gd name="connsiteX5" fmla="*/ 476094 w 594630"/>
              <a:gd name="connsiteY5" fmla="*/ 2197100 h 2319867"/>
              <a:gd name="connsiteX6" fmla="*/ 1966 w 594630"/>
              <a:gd name="connsiteY6" fmla="*/ 2319867 h 2319867"/>
              <a:gd name="connsiteX7" fmla="*/ 13605 w 594630"/>
              <a:gd name="connsiteY7" fmla="*/ 2048931 h 2319867"/>
              <a:gd name="connsiteX8" fmla="*/ 7255 w 594630"/>
              <a:gd name="connsiteY8" fmla="*/ 228603 h 2319867"/>
              <a:gd name="connsiteX0" fmla="*/ 7255 w 594630"/>
              <a:gd name="connsiteY0" fmla="*/ 228603 h 2374819"/>
              <a:gd name="connsiteX1" fmla="*/ 1966 w 594630"/>
              <a:gd name="connsiteY1" fmla="*/ 0 h 2374819"/>
              <a:gd name="connsiteX2" fmla="*/ 476094 w 594630"/>
              <a:gd name="connsiteY2" fmla="*/ 97366 h 2374819"/>
              <a:gd name="connsiteX3" fmla="*/ 594630 w 594630"/>
              <a:gd name="connsiteY3" fmla="*/ 228603 h 2374819"/>
              <a:gd name="connsiteX4" fmla="*/ 594630 w 594630"/>
              <a:gd name="connsiteY4" fmla="*/ 2226651 h 2374819"/>
              <a:gd name="connsiteX5" fmla="*/ 476094 w 594630"/>
              <a:gd name="connsiteY5" fmla="*/ 2374819 h 2374819"/>
              <a:gd name="connsiteX6" fmla="*/ 1966 w 594630"/>
              <a:gd name="connsiteY6" fmla="*/ 2319867 h 2374819"/>
              <a:gd name="connsiteX7" fmla="*/ 13605 w 594630"/>
              <a:gd name="connsiteY7" fmla="*/ 2048931 h 2374819"/>
              <a:gd name="connsiteX8" fmla="*/ 7255 w 594630"/>
              <a:gd name="connsiteY8" fmla="*/ 228603 h 2374819"/>
              <a:gd name="connsiteX0" fmla="*/ 1895418 w 2482793"/>
              <a:gd name="connsiteY0" fmla="*/ 228603 h 2891107"/>
              <a:gd name="connsiteX1" fmla="*/ 1890129 w 2482793"/>
              <a:gd name="connsiteY1" fmla="*/ 0 h 2891107"/>
              <a:gd name="connsiteX2" fmla="*/ 2364257 w 2482793"/>
              <a:gd name="connsiteY2" fmla="*/ 97366 h 2891107"/>
              <a:gd name="connsiteX3" fmla="*/ 2482793 w 2482793"/>
              <a:gd name="connsiteY3" fmla="*/ 228603 h 2891107"/>
              <a:gd name="connsiteX4" fmla="*/ 2482793 w 2482793"/>
              <a:gd name="connsiteY4" fmla="*/ 2226651 h 2891107"/>
              <a:gd name="connsiteX5" fmla="*/ 2364257 w 2482793"/>
              <a:gd name="connsiteY5" fmla="*/ 2374819 h 2891107"/>
              <a:gd name="connsiteX6" fmla="*/ 0 w 2482793"/>
              <a:gd name="connsiteY6" fmla="*/ 2891107 h 2891107"/>
              <a:gd name="connsiteX7" fmla="*/ 1901768 w 2482793"/>
              <a:gd name="connsiteY7" fmla="*/ 2048931 h 2891107"/>
              <a:gd name="connsiteX8" fmla="*/ 1895418 w 2482793"/>
              <a:gd name="connsiteY8" fmla="*/ 228603 h 2891107"/>
              <a:gd name="connsiteX0" fmla="*/ 1922755 w 2510130"/>
              <a:gd name="connsiteY0" fmla="*/ 685595 h 3348099"/>
              <a:gd name="connsiteX1" fmla="*/ 1966 w 2510130"/>
              <a:gd name="connsiteY1" fmla="*/ 0 h 3348099"/>
              <a:gd name="connsiteX2" fmla="*/ 2391594 w 2510130"/>
              <a:gd name="connsiteY2" fmla="*/ 554358 h 3348099"/>
              <a:gd name="connsiteX3" fmla="*/ 2510130 w 2510130"/>
              <a:gd name="connsiteY3" fmla="*/ 685595 h 3348099"/>
              <a:gd name="connsiteX4" fmla="*/ 2510130 w 2510130"/>
              <a:gd name="connsiteY4" fmla="*/ 2683643 h 3348099"/>
              <a:gd name="connsiteX5" fmla="*/ 2391594 w 2510130"/>
              <a:gd name="connsiteY5" fmla="*/ 2831811 h 3348099"/>
              <a:gd name="connsiteX6" fmla="*/ 27337 w 2510130"/>
              <a:gd name="connsiteY6" fmla="*/ 3348099 h 3348099"/>
              <a:gd name="connsiteX7" fmla="*/ 1929105 w 2510130"/>
              <a:gd name="connsiteY7" fmla="*/ 2505923 h 3348099"/>
              <a:gd name="connsiteX8" fmla="*/ 1922755 w 2510130"/>
              <a:gd name="connsiteY8" fmla="*/ 685595 h 3348099"/>
              <a:gd name="connsiteX0" fmla="*/ 19941 w 2510130"/>
              <a:gd name="connsiteY0" fmla="*/ 1015645 h 3348099"/>
              <a:gd name="connsiteX1" fmla="*/ 1966 w 2510130"/>
              <a:gd name="connsiteY1" fmla="*/ 0 h 3348099"/>
              <a:gd name="connsiteX2" fmla="*/ 2391594 w 2510130"/>
              <a:gd name="connsiteY2" fmla="*/ 554358 h 3348099"/>
              <a:gd name="connsiteX3" fmla="*/ 2510130 w 2510130"/>
              <a:gd name="connsiteY3" fmla="*/ 685595 h 3348099"/>
              <a:gd name="connsiteX4" fmla="*/ 2510130 w 2510130"/>
              <a:gd name="connsiteY4" fmla="*/ 2683643 h 3348099"/>
              <a:gd name="connsiteX5" fmla="*/ 2391594 w 2510130"/>
              <a:gd name="connsiteY5" fmla="*/ 2831811 h 3348099"/>
              <a:gd name="connsiteX6" fmla="*/ 27337 w 2510130"/>
              <a:gd name="connsiteY6" fmla="*/ 3348099 h 3348099"/>
              <a:gd name="connsiteX7" fmla="*/ 1929105 w 2510130"/>
              <a:gd name="connsiteY7" fmla="*/ 2505923 h 3348099"/>
              <a:gd name="connsiteX8" fmla="*/ 19941 w 2510130"/>
              <a:gd name="connsiteY8" fmla="*/ 1015645 h 3348099"/>
              <a:gd name="connsiteX0" fmla="*/ 21138 w 2511327"/>
              <a:gd name="connsiteY0" fmla="*/ 1015645 h 3348099"/>
              <a:gd name="connsiteX1" fmla="*/ 3163 w 2511327"/>
              <a:gd name="connsiteY1" fmla="*/ 0 h 3348099"/>
              <a:gd name="connsiteX2" fmla="*/ 2392791 w 2511327"/>
              <a:gd name="connsiteY2" fmla="*/ 554358 h 3348099"/>
              <a:gd name="connsiteX3" fmla="*/ 2511327 w 2511327"/>
              <a:gd name="connsiteY3" fmla="*/ 685595 h 3348099"/>
              <a:gd name="connsiteX4" fmla="*/ 2511327 w 2511327"/>
              <a:gd name="connsiteY4" fmla="*/ 2683643 h 3348099"/>
              <a:gd name="connsiteX5" fmla="*/ 2392791 w 2511327"/>
              <a:gd name="connsiteY5" fmla="*/ 2831811 h 3348099"/>
              <a:gd name="connsiteX6" fmla="*/ 28534 w 2511327"/>
              <a:gd name="connsiteY6" fmla="*/ 3348099 h 3348099"/>
              <a:gd name="connsiteX7" fmla="*/ 2117 w 2511327"/>
              <a:gd name="connsiteY7" fmla="*/ 2353592 h 3348099"/>
              <a:gd name="connsiteX8" fmla="*/ 21138 w 2511327"/>
              <a:gd name="connsiteY8" fmla="*/ 1015645 h 3348099"/>
              <a:gd name="connsiteX0" fmla="*/ 21138 w 2511327"/>
              <a:gd name="connsiteY0" fmla="*/ 1015645 h 3348099"/>
              <a:gd name="connsiteX1" fmla="*/ 3163 w 2511327"/>
              <a:gd name="connsiteY1" fmla="*/ 0 h 3348099"/>
              <a:gd name="connsiteX2" fmla="*/ 2392791 w 2511327"/>
              <a:gd name="connsiteY2" fmla="*/ 554358 h 3348099"/>
              <a:gd name="connsiteX3" fmla="*/ 2511327 w 2511327"/>
              <a:gd name="connsiteY3" fmla="*/ 685595 h 3348099"/>
              <a:gd name="connsiteX4" fmla="*/ 2511327 w 2511327"/>
              <a:gd name="connsiteY4" fmla="*/ 2683643 h 3348099"/>
              <a:gd name="connsiteX5" fmla="*/ 2392791 w 2511327"/>
              <a:gd name="connsiteY5" fmla="*/ 2831811 h 3348099"/>
              <a:gd name="connsiteX6" fmla="*/ 28534 w 2511327"/>
              <a:gd name="connsiteY6" fmla="*/ 3348099 h 3348099"/>
              <a:gd name="connsiteX7" fmla="*/ 2117 w 2511327"/>
              <a:gd name="connsiteY7" fmla="*/ 2353592 h 3348099"/>
              <a:gd name="connsiteX8" fmla="*/ 21138 w 2511327"/>
              <a:gd name="connsiteY8" fmla="*/ 1015645 h 3348099"/>
              <a:gd name="connsiteX0" fmla="*/ 54822 w 2545011"/>
              <a:gd name="connsiteY0" fmla="*/ 1015645 h 3348099"/>
              <a:gd name="connsiteX1" fmla="*/ 36847 w 2545011"/>
              <a:gd name="connsiteY1" fmla="*/ 0 h 3348099"/>
              <a:gd name="connsiteX2" fmla="*/ 2426475 w 2545011"/>
              <a:gd name="connsiteY2" fmla="*/ 554358 h 3348099"/>
              <a:gd name="connsiteX3" fmla="*/ 2545011 w 2545011"/>
              <a:gd name="connsiteY3" fmla="*/ 685595 h 3348099"/>
              <a:gd name="connsiteX4" fmla="*/ 2545011 w 2545011"/>
              <a:gd name="connsiteY4" fmla="*/ 2683643 h 3348099"/>
              <a:gd name="connsiteX5" fmla="*/ 2426475 w 2545011"/>
              <a:gd name="connsiteY5" fmla="*/ 2831811 h 3348099"/>
              <a:gd name="connsiteX6" fmla="*/ 62218 w 2545011"/>
              <a:gd name="connsiteY6" fmla="*/ 3348099 h 3348099"/>
              <a:gd name="connsiteX7" fmla="*/ 35801 w 2545011"/>
              <a:gd name="connsiteY7" fmla="*/ 2353592 h 3348099"/>
              <a:gd name="connsiteX8" fmla="*/ 54822 w 2545011"/>
              <a:gd name="connsiteY8" fmla="*/ 1015645 h 3348099"/>
              <a:gd name="connsiteX0" fmla="*/ 54822 w 2545011"/>
              <a:gd name="connsiteY0" fmla="*/ 1015645 h 3348099"/>
              <a:gd name="connsiteX1" fmla="*/ 36847 w 2545011"/>
              <a:gd name="connsiteY1" fmla="*/ 0 h 3348099"/>
              <a:gd name="connsiteX2" fmla="*/ 2426475 w 2545011"/>
              <a:gd name="connsiteY2" fmla="*/ 554358 h 3348099"/>
              <a:gd name="connsiteX3" fmla="*/ 2545011 w 2545011"/>
              <a:gd name="connsiteY3" fmla="*/ 685595 h 3348099"/>
              <a:gd name="connsiteX4" fmla="*/ 2545011 w 2545011"/>
              <a:gd name="connsiteY4" fmla="*/ 2683643 h 3348099"/>
              <a:gd name="connsiteX5" fmla="*/ 2426475 w 2545011"/>
              <a:gd name="connsiteY5" fmla="*/ 2831811 h 3348099"/>
              <a:gd name="connsiteX6" fmla="*/ 62218 w 2545011"/>
              <a:gd name="connsiteY6" fmla="*/ 3348099 h 3348099"/>
              <a:gd name="connsiteX7" fmla="*/ 35801 w 2545011"/>
              <a:gd name="connsiteY7" fmla="*/ 2353592 h 3348099"/>
              <a:gd name="connsiteX8" fmla="*/ 54822 w 2545011"/>
              <a:gd name="connsiteY8" fmla="*/ 1015645 h 3348099"/>
              <a:gd name="connsiteX0" fmla="*/ 54822 w 2545011"/>
              <a:gd name="connsiteY0" fmla="*/ 1015645 h 3348099"/>
              <a:gd name="connsiteX1" fmla="*/ 36847 w 2545011"/>
              <a:gd name="connsiteY1" fmla="*/ 0 h 3348099"/>
              <a:gd name="connsiteX2" fmla="*/ 2426475 w 2545011"/>
              <a:gd name="connsiteY2" fmla="*/ 554358 h 3348099"/>
              <a:gd name="connsiteX3" fmla="*/ 2545011 w 2545011"/>
              <a:gd name="connsiteY3" fmla="*/ 685595 h 3348099"/>
              <a:gd name="connsiteX4" fmla="*/ 2545011 w 2545011"/>
              <a:gd name="connsiteY4" fmla="*/ 2683643 h 3348099"/>
              <a:gd name="connsiteX5" fmla="*/ 2426475 w 2545011"/>
              <a:gd name="connsiteY5" fmla="*/ 2831811 h 3348099"/>
              <a:gd name="connsiteX6" fmla="*/ 62218 w 2545011"/>
              <a:gd name="connsiteY6" fmla="*/ 3348099 h 3348099"/>
              <a:gd name="connsiteX7" fmla="*/ 35801 w 2545011"/>
              <a:gd name="connsiteY7" fmla="*/ 2353592 h 3348099"/>
              <a:gd name="connsiteX8" fmla="*/ 54822 w 2545011"/>
              <a:gd name="connsiteY8" fmla="*/ 1015645 h 3348099"/>
              <a:gd name="connsiteX0" fmla="*/ 48625 w 2538814"/>
              <a:gd name="connsiteY0" fmla="*/ 1015645 h 3348099"/>
              <a:gd name="connsiteX1" fmla="*/ 30650 w 2538814"/>
              <a:gd name="connsiteY1" fmla="*/ 0 h 3348099"/>
              <a:gd name="connsiteX2" fmla="*/ 2420278 w 2538814"/>
              <a:gd name="connsiteY2" fmla="*/ 554358 h 3348099"/>
              <a:gd name="connsiteX3" fmla="*/ 2538814 w 2538814"/>
              <a:gd name="connsiteY3" fmla="*/ 685595 h 3348099"/>
              <a:gd name="connsiteX4" fmla="*/ 2538814 w 2538814"/>
              <a:gd name="connsiteY4" fmla="*/ 2683643 h 3348099"/>
              <a:gd name="connsiteX5" fmla="*/ 2420278 w 2538814"/>
              <a:gd name="connsiteY5" fmla="*/ 2831811 h 3348099"/>
              <a:gd name="connsiteX6" fmla="*/ 56021 w 2538814"/>
              <a:gd name="connsiteY6" fmla="*/ 3348099 h 3348099"/>
              <a:gd name="connsiteX7" fmla="*/ 29604 w 2538814"/>
              <a:gd name="connsiteY7" fmla="*/ 2353592 h 3348099"/>
              <a:gd name="connsiteX8" fmla="*/ 48625 w 2538814"/>
              <a:gd name="connsiteY8" fmla="*/ 1015645 h 3348099"/>
              <a:gd name="connsiteX0" fmla="*/ 48625 w 2538814"/>
              <a:gd name="connsiteY0" fmla="*/ 1015645 h 3348099"/>
              <a:gd name="connsiteX1" fmla="*/ 30650 w 2538814"/>
              <a:gd name="connsiteY1" fmla="*/ 0 h 3348099"/>
              <a:gd name="connsiteX2" fmla="*/ 2420278 w 2538814"/>
              <a:gd name="connsiteY2" fmla="*/ 554358 h 3348099"/>
              <a:gd name="connsiteX3" fmla="*/ 2538814 w 2538814"/>
              <a:gd name="connsiteY3" fmla="*/ 685595 h 3348099"/>
              <a:gd name="connsiteX4" fmla="*/ 2538814 w 2538814"/>
              <a:gd name="connsiteY4" fmla="*/ 2683643 h 3348099"/>
              <a:gd name="connsiteX5" fmla="*/ 2420278 w 2538814"/>
              <a:gd name="connsiteY5" fmla="*/ 2831811 h 3348099"/>
              <a:gd name="connsiteX6" fmla="*/ 56021 w 2538814"/>
              <a:gd name="connsiteY6" fmla="*/ 3348099 h 3348099"/>
              <a:gd name="connsiteX7" fmla="*/ 29604 w 2538814"/>
              <a:gd name="connsiteY7" fmla="*/ 2353592 h 3348099"/>
              <a:gd name="connsiteX8" fmla="*/ 48625 w 2538814"/>
              <a:gd name="connsiteY8" fmla="*/ 1015645 h 3348099"/>
              <a:gd name="connsiteX0" fmla="*/ 48625 w 2538814"/>
              <a:gd name="connsiteY0" fmla="*/ 1015645 h 3348099"/>
              <a:gd name="connsiteX1" fmla="*/ 30650 w 2538814"/>
              <a:gd name="connsiteY1" fmla="*/ 0 h 3348099"/>
              <a:gd name="connsiteX2" fmla="*/ 2420278 w 2538814"/>
              <a:gd name="connsiteY2" fmla="*/ 554358 h 3348099"/>
              <a:gd name="connsiteX3" fmla="*/ 2538814 w 2538814"/>
              <a:gd name="connsiteY3" fmla="*/ 685595 h 3348099"/>
              <a:gd name="connsiteX4" fmla="*/ 2538814 w 2538814"/>
              <a:gd name="connsiteY4" fmla="*/ 2683643 h 3348099"/>
              <a:gd name="connsiteX5" fmla="*/ 2420278 w 2538814"/>
              <a:gd name="connsiteY5" fmla="*/ 2831811 h 3348099"/>
              <a:gd name="connsiteX6" fmla="*/ 56021 w 2538814"/>
              <a:gd name="connsiteY6" fmla="*/ 3348099 h 3348099"/>
              <a:gd name="connsiteX7" fmla="*/ 156458 w 2538814"/>
              <a:gd name="connsiteY7" fmla="*/ 2353592 h 3348099"/>
              <a:gd name="connsiteX8" fmla="*/ 48625 w 2538814"/>
              <a:gd name="connsiteY8" fmla="*/ 1015645 h 3348099"/>
              <a:gd name="connsiteX0" fmla="*/ 165824 w 2510130"/>
              <a:gd name="connsiteY0" fmla="*/ 1015645 h 3348099"/>
              <a:gd name="connsiteX1" fmla="*/ 1966 w 2510130"/>
              <a:gd name="connsiteY1" fmla="*/ 0 h 3348099"/>
              <a:gd name="connsiteX2" fmla="*/ 2391594 w 2510130"/>
              <a:gd name="connsiteY2" fmla="*/ 554358 h 3348099"/>
              <a:gd name="connsiteX3" fmla="*/ 2510130 w 2510130"/>
              <a:gd name="connsiteY3" fmla="*/ 685595 h 3348099"/>
              <a:gd name="connsiteX4" fmla="*/ 2510130 w 2510130"/>
              <a:gd name="connsiteY4" fmla="*/ 2683643 h 3348099"/>
              <a:gd name="connsiteX5" fmla="*/ 2391594 w 2510130"/>
              <a:gd name="connsiteY5" fmla="*/ 2831811 h 3348099"/>
              <a:gd name="connsiteX6" fmla="*/ 27337 w 2510130"/>
              <a:gd name="connsiteY6" fmla="*/ 3348099 h 3348099"/>
              <a:gd name="connsiteX7" fmla="*/ 127774 w 2510130"/>
              <a:gd name="connsiteY7" fmla="*/ 2353592 h 3348099"/>
              <a:gd name="connsiteX8" fmla="*/ 165824 w 2510130"/>
              <a:gd name="connsiteY8" fmla="*/ 1015645 h 3348099"/>
              <a:gd name="connsiteX0" fmla="*/ 165824 w 2510130"/>
              <a:gd name="connsiteY0" fmla="*/ 1015645 h 3348099"/>
              <a:gd name="connsiteX1" fmla="*/ 1966 w 2510130"/>
              <a:gd name="connsiteY1" fmla="*/ 0 h 3348099"/>
              <a:gd name="connsiteX2" fmla="*/ 2391594 w 2510130"/>
              <a:gd name="connsiteY2" fmla="*/ 554358 h 3348099"/>
              <a:gd name="connsiteX3" fmla="*/ 2510130 w 2510130"/>
              <a:gd name="connsiteY3" fmla="*/ 685595 h 3348099"/>
              <a:gd name="connsiteX4" fmla="*/ 2510130 w 2510130"/>
              <a:gd name="connsiteY4" fmla="*/ 2683643 h 3348099"/>
              <a:gd name="connsiteX5" fmla="*/ 2391594 w 2510130"/>
              <a:gd name="connsiteY5" fmla="*/ 2831811 h 3348099"/>
              <a:gd name="connsiteX6" fmla="*/ 27337 w 2510130"/>
              <a:gd name="connsiteY6" fmla="*/ 3348099 h 3348099"/>
              <a:gd name="connsiteX7" fmla="*/ 127774 w 2510130"/>
              <a:gd name="connsiteY7" fmla="*/ 2353592 h 3348099"/>
              <a:gd name="connsiteX8" fmla="*/ 165824 w 2510130"/>
              <a:gd name="connsiteY8" fmla="*/ 1015645 h 3348099"/>
              <a:gd name="connsiteX0" fmla="*/ 165824 w 2510130"/>
              <a:gd name="connsiteY0" fmla="*/ 1015645 h 3348099"/>
              <a:gd name="connsiteX1" fmla="*/ 1966 w 2510130"/>
              <a:gd name="connsiteY1" fmla="*/ 0 h 3348099"/>
              <a:gd name="connsiteX2" fmla="*/ 2391594 w 2510130"/>
              <a:gd name="connsiteY2" fmla="*/ 554358 h 3348099"/>
              <a:gd name="connsiteX3" fmla="*/ 2510130 w 2510130"/>
              <a:gd name="connsiteY3" fmla="*/ 685595 h 3348099"/>
              <a:gd name="connsiteX4" fmla="*/ 2510130 w 2510130"/>
              <a:gd name="connsiteY4" fmla="*/ 2683643 h 3348099"/>
              <a:gd name="connsiteX5" fmla="*/ 2391594 w 2510130"/>
              <a:gd name="connsiteY5" fmla="*/ 2831811 h 3348099"/>
              <a:gd name="connsiteX6" fmla="*/ 27337 w 2510130"/>
              <a:gd name="connsiteY6" fmla="*/ 3348099 h 3348099"/>
              <a:gd name="connsiteX7" fmla="*/ 127774 w 2510130"/>
              <a:gd name="connsiteY7" fmla="*/ 2353592 h 3348099"/>
              <a:gd name="connsiteX8" fmla="*/ 165824 w 2510130"/>
              <a:gd name="connsiteY8" fmla="*/ 1015645 h 3348099"/>
              <a:gd name="connsiteX0" fmla="*/ 165824 w 2510130"/>
              <a:gd name="connsiteY0" fmla="*/ 1015645 h 3265587"/>
              <a:gd name="connsiteX1" fmla="*/ 1966 w 2510130"/>
              <a:gd name="connsiteY1" fmla="*/ 0 h 3265587"/>
              <a:gd name="connsiteX2" fmla="*/ 2391594 w 2510130"/>
              <a:gd name="connsiteY2" fmla="*/ 554358 h 3265587"/>
              <a:gd name="connsiteX3" fmla="*/ 2510130 w 2510130"/>
              <a:gd name="connsiteY3" fmla="*/ 685595 h 3265587"/>
              <a:gd name="connsiteX4" fmla="*/ 2510130 w 2510130"/>
              <a:gd name="connsiteY4" fmla="*/ 2683643 h 3265587"/>
              <a:gd name="connsiteX5" fmla="*/ 2391594 w 2510130"/>
              <a:gd name="connsiteY5" fmla="*/ 2831811 h 3265587"/>
              <a:gd name="connsiteX6" fmla="*/ 338130 w 2510130"/>
              <a:gd name="connsiteY6" fmla="*/ 3265587 h 3265587"/>
              <a:gd name="connsiteX7" fmla="*/ 127774 w 2510130"/>
              <a:gd name="connsiteY7" fmla="*/ 2353592 h 3265587"/>
              <a:gd name="connsiteX8" fmla="*/ 165824 w 2510130"/>
              <a:gd name="connsiteY8" fmla="*/ 1015645 h 3265587"/>
              <a:gd name="connsiteX0" fmla="*/ 170201 w 2514507"/>
              <a:gd name="connsiteY0" fmla="*/ 1015645 h 3360794"/>
              <a:gd name="connsiteX1" fmla="*/ 6343 w 2514507"/>
              <a:gd name="connsiteY1" fmla="*/ 0 h 3360794"/>
              <a:gd name="connsiteX2" fmla="*/ 2395971 w 2514507"/>
              <a:gd name="connsiteY2" fmla="*/ 554358 h 3360794"/>
              <a:gd name="connsiteX3" fmla="*/ 2514507 w 2514507"/>
              <a:gd name="connsiteY3" fmla="*/ 685595 h 3360794"/>
              <a:gd name="connsiteX4" fmla="*/ 2514507 w 2514507"/>
              <a:gd name="connsiteY4" fmla="*/ 2683643 h 3360794"/>
              <a:gd name="connsiteX5" fmla="*/ 2395971 w 2514507"/>
              <a:gd name="connsiteY5" fmla="*/ 2831811 h 3360794"/>
              <a:gd name="connsiteX6" fmla="*/ 0 w 2514507"/>
              <a:gd name="connsiteY6" fmla="*/ 3360794 h 3360794"/>
              <a:gd name="connsiteX7" fmla="*/ 132151 w 2514507"/>
              <a:gd name="connsiteY7" fmla="*/ 2353592 h 3360794"/>
              <a:gd name="connsiteX8" fmla="*/ 170201 w 2514507"/>
              <a:gd name="connsiteY8" fmla="*/ 1015645 h 3360794"/>
              <a:gd name="connsiteX0" fmla="*/ 179707 w 2524013"/>
              <a:gd name="connsiteY0" fmla="*/ 1015645 h 3360794"/>
              <a:gd name="connsiteX1" fmla="*/ 15849 w 2524013"/>
              <a:gd name="connsiteY1" fmla="*/ 0 h 3360794"/>
              <a:gd name="connsiteX2" fmla="*/ 2405477 w 2524013"/>
              <a:gd name="connsiteY2" fmla="*/ 554358 h 3360794"/>
              <a:gd name="connsiteX3" fmla="*/ 2524013 w 2524013"/>
              <a:gd name="connsiteY3" fmla="*/ 685595 h 3360794"/>
              <a:gd name="connsiteX4" fmla="*/ 2524013 w 2524013"/>
              <a:gd name="connsiteY4" fmla="*/ 2683643 h 3360794"/>
              <a:gd name="connsiteX5" fmla="*/ 2405477 w 2524013"/>
              <a:gd name="connsiteY5" fmla="*/ 2831811 h 3360794"/>
              <a:gd name="connsiteX6" fmla="*/ 9506 w 2524013"/>
              <a:gd name="connsiteY6" fmla="*/ 3360794 h 3360794"/>
              <a:gd name="connsiteX7" fmla="*/ 2117 w 2524013"/>
              <a:gd name="connsiteY7" fmla="*/ 2353592 h 3360794"/>
              <a:gd name="connsiteX8" fmla="*/ 179707 w 2524013"/>
              <a:gd name="connsiteY8" fmla="*/ 1015645 h 3360794"/>
              <a:gd name="connsiteX0" fmla="*/ 48625 w 2570527"/>
              <a:gd name="connsiteY0" fmla="*/ 1015645 h 3360794"/>
              <a:gd name="connsiteX1" fmla="*/ 62363 w 2570527"/>
              <a:gd name="connsiteY1" fmla="*/ 0 h 3360794"/>
              <a:gd name="connsiteX2" fmla="*/ 2451991 w 2570527"/>
              <a:gd name="connsiteY2" fmla="*/ 554358 h 3360794"/>
              <a:gd name="connsiteX3" fmla="*/ 2570527 w 2570527"/>
              <a:gd name="connsiteY3" fmla="*/ 685595 h 3360794"/>
              <a:gd name="connsiteX4" fmla="*/ 2570527 w 2570527"/>
              <a:gd name="connsiteY4" fmla="*/ 2683643 h 3360794"/>
              <a:gd name="connsiteX5" fmla="*/ 2451991 w 2570527"/>
              <a:gd name="connsiteY5" fmla="*/ 2831811 h 3360794"/>
              <a:gd name="connsiteX6" fmla="*/ 56020 w 2570527"/>
              <a:gd name="connsiteY6" fmla="*/ 3360794 h 3360794"/>
              <a:gd name="connsiteX7" fmla="*/ 48631 w 2570527"/>
              <a:gd name="connsiteY7" fmla="*/ 2353592 h 3360794"/>
              <a:gd name="connsiteX8" fmla="*/ 48625 w 2570527"/>
              <a:gd name="connsiteY8" fmla="*/ 1015645 h 3360794"/>
              <a:gd name="connsiteX0" fmla="*/ 2111 w 2524013"/>
              <a:gd name="connsiteY0" fmla="*/ 1015645 h 3360794"/>
              <a:gd name="connsiteX1" fmla="*/ 15849 w 2524013"/>
              <a:gd name="connsiteY1" fmla="*/ 0 h 3360794"/>
              <a:gd name="connsiteX2" fmla="*/ 2405477 w 2524013"/>
              <a:gd name="connsiteY2" fmla="*/ 554358 h 3360794"/>
              <a:gd name="connsiteX3" fmla="*/ 2524013 w 2524013"/>
              <a:gd name="connsiteY3" fmla="*/ 685595 h 3360794"/>
              <a:gd name="connsiteX4" fmla="*/ 2524013 w 2524013"/>
              <a:gd name="connsiteY4" fmla="*/ 2683643 h 3360794"/>
              <a:gd name="connsiteX5" fmla="*/ 2405477 w 2524013"/>
              <a:gd name="connsiteY5" fmla="*/ 2831811 h 3360794"/>
              <a:gd name="connsiteX6" fmla="*/ 9506 w 2524013"/>
              <a:gd name="connsiteY6" fmla="*/ 3360794 h 3360794"/>
              <a:gd name="connsiteX7" fmla="*/ 2117 w 2524013"/>
              <a:gd name="connsiteY7" fmla="*/ 2353592 h 3360794"/>
              <a:gd name="connsiteX8" fmla="*/ 2111 w 2524013"/>
              <a:gd name="connsiteY8" fmla="*/ 1015645 h 3360794"/>
              <a:gd name="connsiteX0" fmla="*/ 2111 w 2524013"/>
              <a:gd name="connsiteY0" fmla="*/ 1015645 h 3360794"/>
              <a:gd name="connsiteX1" fmla="*/ 15849 w 2524013"/>
              <a:gd name="connsiteY1" fmla="*/ 0 h 3360794"/>
              <a:gd name="connsiteX2" fmla="*/ 2405477 w 2524013"/>
              <a:gd name="connsiteY2" fmla="*/ 554358 h 3360794"/>
              <a:gd name="connsiteX3" fmla="*/ 2524013 w 2524013"/>
              <a:gd name="connsiteY3" fmla="*/ 685595 h 3360794"/>
              <a:gd name="connsiteX4" fmla="*/ 2524013 w 2524013"/>
              <a:gd name="connsiteY4" fmla="*/ 2683643 h 3360794"/>
              <a:gd name="connsiteX5" fmla="*/ 2405477 w 2524013"/>
              <a:gd name="connsiteY5" fmla="*/ 2831811 h 3360794"/>
              <a:gd name="connsiteX6" fmla="*/ 9506 w 2524013"/>
              <a:gd name="connsiteY6" fmla="*/ 3360794 h 3360794"/>
              <a:gd name="connsiteX7" fmla="*/ 2117 w 2524013"/>
              <a:gd name="connsiteY7" fmla="*/ 2353592 h 3360794"/>
              <a:gd name="connsiteX8" fmla="*/ 2111 w 2524013"/>
              <a:gd name="connsiteY8" fmla="*/ 1015645 h 3360794"/>
              <a:gd name="connsiteX0" fmla="*/ 2111 w 2524013"/>
              <a:gd name="connsiteY0" fmla="*/ 1015645 h 3360794"/>
              <a:gd name="connsiteX1" fmla="*/ 15849 w 2524013"/>
              <a:gd name="connsiteY1" fmla="*/ 0 h 3360794"/>
              <a:gd name="connsiteX2" fmla="*/ 2405477 w 2524013"/>
              <a:gd name="connsiteY2" fmla="*/ 554358 h 3360794"/>
              <a:gd name="connsiteX3" fmla="*/ 2524013 w 2524013"/>
              <a:gd name="connsiteY3" fmla="*/ 685595 h 3360794"/>
              <a:gd name="connsiteX4" fmla="*/ 2524013 w 2524013"/>
              <a:gd name="connsiteY4" fmla="*/ 2683643 h 3360794"/>
              <a:gd name="connsiteX5" fmla="*/ 2405477 w 2524013"/>
              <a:gd name="connsiteY5" fmla="*/ 2831811 h 3360794"/>
              <a:gd name="connsiteX6" fmla="*/ 9506 w 2524013"/>
              <a:gd name="connsiteY6" fmla="*/ 3360794 h 3360794"/>
              <a:gd name="connsiteX7" fmla="*/ 2117 w 2524013"/>
              <a:gd name="connsiteY7" fmla="*/ 2353592 h 3360794"/>
              <a:gd name="connsiteX8" fmla="*/ 2111 w 2524013"/>
              <a:gd name="connsiteY8" fmla="*/ 1015645 h 3360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4013" h="3360794">
                <a:moveTo>
                  <a:pt x="2111" y="1015645"/>
                </a:moveTo>
                <a:cubicBezTo>
                  <a:pt x="2111" y="950179"/>
                  <a:pt x="13883" y="101600"/>
                  <a:pt x="15849" y="0"/>
                </a:cubicBezTo>
                <a:lnTo>
                  <a:pt x="2405477" y="554358"/>
                </a:lnTo>
                <a:cubicBezTo>
                  <a:pt x="2509043" y="579758"/>
                  <a:pt x="2524013" y="620129"/>
                  <a:pt x="2524013" y="685595"/>
                </a:cubicBezTo>
                <a:lnTo>
                  <a:pt x="2524013" y="2683643"/>
                </a:lnTo>
                <a:cubicBezTo>
                  <a:pt x="2524013" y="2749109"/>
                  <a:pt x="2505868" y="2803236"/>
                  <a:pt x="2405477" y="2831811"/>
                </a:cubicBezTo>
                <a:lnTo>
                  <a:pt x="9506" y="3360794"/>
                </a:lnTo>
                <a:cubicBezTo>
                  <a:pt x="4373" y="3113208"/>
                  <a:pt x="2117" y="2419058"/>
                  <a:pt x="2117" y="2353592"/>
                </a:cubicBezTo>
                <a:cubicBezTo>
                  <a:pt x="0" y="1746816"/>
                  <a:pt x="4228" y="1673199"/>
                  <a:pt x="2111" y="1015645"/>
                </a:cubicBezTo>
                <a:close/>
              </a:path>
            </a:pathLst>
          </a:cu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-80" charset="0"/>
              <a:ea typeface="ＭＳ Ｐゴシック" pitchFamily="-80" charset="-128"/>
              <a:cs typeface="ＭＳ Ｐゴシック" pitchFamily="-80" charset="-128"/>
            </a:endParaRPr>
          </a:p>
        </p:txBody>
      </p:sp>
      <p:sp>
        <p:nvSpPr>
          <p:cNvPr id="8" name="Freeform 7"/>
          <p:cNvSpPr/>
          <p:nvPr/>
        </p:nvSpPr>
        <p:spPr>
          <a:xfrm flipV="1">
            <a:off x="-73025" y="-20638"/>
            <a:ext cx="2600325" cy="2273301"/>
          </a:xfrm>
          <a:custGeom>
            <a:avLst/>
            <a:gdLst>
              <a:gd name="connsiteX0" fmla="*/ 0 w 2124552"/>
              <a:gd name="connsiteY0" fmla="*/ 0 h 2180814"/>
              <a:gd name="connsiteX1" fmla="*/ 1770453 w 2124552"/>
              <a:gd name="connsiteY1" fmla="*/ 0 h 2180814"/>
              <a:gd name="connsiteX2" fmla="*/ 2124552 w 2124552"/>
              <a:gd name="connsiteY2" fmla="*/ 354099 h 2180814"/>
              <a:gd name="connsiteX3" fmla="*/ 2124552 w 2124552"/>
              <a:gd name="connsiteY3" fmla="*/ 2180814 h 2180814"/>
              <a:gd name="connsiteX4" fmla="*/ 0 w 2124552"/>
              <a:gd name="connsiteY4" fmla="*/ 2180814 h 2180814"/>
              <a:gd name="connsiteX5" fmla="*/ 0 w 2124552"/>
              <a:gd name="connsiteY5" fmla="*/ 0 h 2180814"/>
              <a:gd name="connsiteX0" fmla="*/ 0 w 2124552"/>
              <a:gd name="connsiteY0" fmla="*/ 735603 h 2180814"/>
              <a:gd name="connsiteX1" fmla="*/ 1770453 w 2124552"/>
              <a:gd name="connsiteY1" fmla="*/ 0 h 2180814"/>
              <a:gd name="connsiteX2" fmla="*/ 2124552 w 2124552"/>
              <a:gd name="connsiteY2" fmla="*/ 354099 h 2180814"/>
              <a:gd name="connsiteX3" fmla="*/ 2124552 w 2124552"/>
              <a:gd name="connsiteY3" fmla="*/ 2180814 h 2180814"/>
              <a:gd name="connsiteX4" fmla="*/ 0 w 2124552"/>
              <a:gd name="connsiteY4" fmla="*/ 2180814 h 2180814"/>
              <a:gd name="connsiteX5" fmla="*/ 0 w 2124552"/>
              <a:gd name="connsiteY5" fmla="*/ 735603 h 2180814"/>
              <a:gd name="connsiteX0" fmla="*/ 0 w 2124552"/>
              <a:gd name="connsiteY0" fmla="*/ 771800 h 2217011"/>
              <a:gd name="connsiteX1" fmla="*/ 1770453 w 2124552"/>
              <a:gd name="connsiteY1" fmla="*/ 36197 h 2217011"/>
              <a:gd name="connsiteX2" fmla="*/ 2124552 w 2124552"/>
              <a:gd name="connsiteY2" fmla="*/ 195563 h 2217011"/>
              <a:gd name="connsiteX3" fmla="*/ 2124552 w 2124552"/>
              <a:gd name="connsiteY3" fmla="*/ 2217011 h 2217011"/>
              <a:gd name="connsiteX4" fmla="*/ 0 w 2124552"/>
              <a:gd name="connsiteY4" fmla="*/ 2217011 h 2217011"/>
              <a:gd name="connsiteX5" fmla="*/ 0 w 2124552"/>
              <a:gd name="connsiteY5" fmla="*/ 771800 h 2217011"/>
              <a:gd name="connsiteX0" fmla="*/ 0 w 2124552"/>
              <a:gd name="connsiteY0" fmla="*/ 771800 h 2217011"/>
              <a:gd name="connsiteX1" fmla="*/ 1770453 w 2124552"/>
              <a:gd name="connsiteY1" fmla="*/ 189244 h 2217011"/>
              <a:gd name="connsiteX2" fmla="*/ 2124552 w 2124552"/>
              <a:gd name="connsiteY2" fmla="*/ 195563 h 2217011"/>
              <a:gd name="connsiteX3" fmla="*/ 2124552 w 2124552"/>
              <a:gd name="connsiteY3" fmla="*/ 2217011 h 2217011"/>
              <a:gd name="connsiteX4" fmla="*/ 0 w 2124552"/>
              <a:gd name="connsiteY4" fmla="*/ 2217011 h 2217011"/>
              <a:gd name="connsiteX5" fmla="*/ 0 w 2124552"/>
              <a:gd name="connsiteY5" fmla="*/ 771800 h 2217011"/>
              <a:gd name="connsiteX0" fmla="*/ 0 w 2124552"/>
              <a:gd name="connsiteY0" fmla="*/ 771800 h 2217011"/>
              <a:gd name="connsiteX1" fmla="*/ 1770453 w 2124552"/>
              <a:gd name="connsiteY1" fmla="*/ 104578 h 2217011"/>
              <a:gd name="connsiteX2" fmla="*/ 2124552 w 2124552"/>
              <a:gd name="connsiteY2" fmla="*/ 195563 h 2217011"/>
              <a:gd name="connsiteX3" fmla="*/ 2124552 w 2124552"/>
              <a:gd name="connsiteY3" fmla="*/ 2217011 h 2217011"/>
              <a:gd name="connsiteX4" fmla="*/ 0 w 2124552"/>
              <a:gd name="connsiteY4" fmla="*/ 2217011 h 2217011"/>
              <a:gd name="connsiteX5" fmla="*/ 0 w 2124552"/>
              <a:gd name="connsiteY5" fmla="*/ 771800 h 2217011"/>
              <a:gd name="connsiteX0" fmla="*/ 0 w 2124552"/>
              <a:gd name="connsiteY0" fmla="*/ 771800 h 2217011"/>
              <a:gd name="connsiteX1" fmla="*/ 1770453 w 2124552"/>
              <a:gd name="connsiteY1" fmla="*/ 104578 h 2217011"/>
              <a:gd name="connsiteX2" fmla="*/ 2124552 w 2124552"/>
              <a:gd name="connsiteY2" fmla="*/ 195563 h 2217011"/>
              <a:gd name="connsiteX3" fmla="*/ 2124552 w 2124552"/>
              <a:gd name="connsiteY3" fmla="*/ 2217011 h 2217011"/>
              <a:gd name="connsiteX4" fmla="*/ 0 w 2124552"/>
              <a:gd name="connsiteY4" fmla="*/ 2217011 h 2217011"/>
              <a:gd name="connsiteX5" fmla="*/ 0 w 2124552"/>
              <a:gd name="connsiteY5" fmla="*/ 771800 h 2217011"/>
              <a:gd name="connsiteX0" fmla="*/ 0 w 2535768"/>
              <a:gd name="connsiteY0" fmla="*/ 589767 h 2217011"/>
              <a:gd name="connsiteX1" fmla="*/ 2181669 w 2535768"/>
              <a:gd name="connsiteY1" fmla="*/ 104578 h 2217011"/>
              <a:gd name="connsiteX2" fmla="*/ 2535768 w 2535768"/>
              <a:gd name="connsiteY2" fmla="*/ 195563 h 2217011"/>
              <a:gd name="connsiteX3" fmla="*/ 2535768 w 2535768"/>
              <a:gd name="connsiteY3" fmla="*/ 2217011 h 2217011"/>
              <a:gd name="connsiteX4" fmla="*/ 411216 w 2535768"/>
              <a:gd name="connsiteY4" fmla="*/ 2217011 h 2217011"/>
              <a:gd name="connsiteX5" fmla="*/ 0 w 2535768"/>
              <a:gd name="connsiteY5" fmla="*/ 589767 h 2217011"/>
              <a:gd name="connsiteX0" fmla="*/ 0 w 2535768"/>
              <a:gd name="connsiteY0" fmla="*/ 589767 h 2217011"/>
              <a:gd name="connsiteX1" fmla="*/ 2181669 w 2535768"/>
              <a:gd name="connsiteY1" fmla="*/ 104578 h 2217011"/>
              <a:gd name="connsiteX2" fmla="*/ 2535768 w 2535768"/>
              <a:gd name="connsiteY2" fmla="*/ 195563 h 2217011"/>
              <a:gd name="connsiteX3" fmla="*/ 2535768 w 2535768"/>
              <a:gd name="connsiteY3" fmla="*/ 2217011 h 2217011"/>
              <a:gd name="connsiteX4" fmla="*/ 4816 w 2535768"/>
              <a:gd name="connsiteY4" fmla="*/ 2217011 h 2217011"/>
              <a:gd name="connsiteX5" fmla="*/ 0 w 2535768"/>
              <a:gd name="connsiteY5" fmla="*/ 589767 h 2217011"/>
              <a:gd name="connsiteX0" fmla="*/ 0 w 2535768"/>
              <a:gd name="connsiteY0" fmla="*/ 589767 h 2217011"/>
              <a:gd name="connsiteX1" fmla="*/ 2181669 w 2535768"/>
              <a:gd name="connsiteY1" fmla="*/ 104578 h 2217011"/>
              <a:gd name="connsiteX2" fmla="*/ 2535768 w 2535768"/>
              <a:gd name="connsiteY2" fmla="*/ 195563 h 2217011"/>
              <a:gd name="connsiteX3" fmla="*/ 2535768 w 2535768"/>
              <a:gd name="connsiteY3" fmla="*/ 2217011 h 2217011"/>
              <a:gd name="connsiteX4" fmla="*/ 4816 w 2535768"/>
              <a:gd name="connsiteY4" fmla="*/ 2217011 h 2217011"/>
              <a:gd name="connsiteX5" fmla="*/ 0 w 2535768"/>
              <a:gd name="connsiteY5" fmla="*/ 589767 h 2217011"/>
              <a:gd name="connsiteX0" fmla="*/ 0 w 2535770"/>
              <a:gd name="connsiteY0" fmla="*/ 561389 h 2188633"/>
              <a:gd name="connsiteX1" fmla="*/ 2181669 w 2535770"/>
              <a:gd name="connsiteY1" fmla="*/ 76200 h 2188633"/>
              <a:gd name="connsiteX2" fmla="*/ 2535768 w 2535770"/>
              <a:gd name="connsiteY2" fmla="*/ 167185 h 2188633"/>
              <a:gd name="connsiteX3" fmla="*/ 2535768 w 2535770"/>
              <a:gd name="connsiteY3" fmla="*/ 2188633 h 2188633"/>
              <a:gd name="connsiteX4" fmla="*/ 4816 w 2535770"/>
              <a:gd name="connsiteY4" fmla="*/ 2188633 h 2188633"/>
              <a:gd name="connsiteX5" fmla="*/ 0 w 2535770"/>
              <a:gd name="connsiteY5" fmla="*/ 561389 h 2188633"/>
              <a:gd name="connsiteX0" fmla="*/ 0 w 2535770"/>
              <a:gd name="connsiteY0" fmla="*/ 557155 h 2184399"/>
              <a:gd name="connsiteX1" fmla="*/ 2181669 w 2535770"/>
              <a:gd name="connsiteY1" fmla="*/ 71966 h 2184399"/>
              <a:gd name="connsiteX2" fmla="*/ 2535768 w 2535770"/>
              <a:gd name="connsiteY2" fmla="*/ 162951 h 2184399"/>
              <a:gd name="connsiteX3" fmla="*/ 2535768 w 2535770"/>
              <a:gd name="connsiteY3" fmla="*/ 2184399 h 2184399"/>
              <a:gd name="connsiteX4" fmla="*/ 4816 w 2535770"/>
              <a:gd name="connsiteY4" fmla="*/ 2184399 h 2184399"/>
              <a:gd name="connsiteX5" fmla="*/ 0 w 2535770"/>
              <a:gd name="connsiteY5" fmla="*/ 557155 h 2184399"/>
              <a:gd name="connsiteX0" fmla="*/ 0 w 2535770"/>
              <a:gd name="connsiteY0" fmla="*/ 557155 h 2184399"/>
              <a:gd name="connsiteX1" fmla="*/ 2181669 w 2535770"/>
              <a:gd name="connsiteY1" fmla="*/ 71966 h 2184399"/>
              <a:gd name="connsiteX2" fmla="*/ 2535768 w 2535770"/>
              <a:gd name="connsiteY2" fmla="*/ 264551 h 2184399"/>
              <a:gd name="connsiteX3" fmla="*/ 2535768 w 2535770"/>
              <a:gd name="connsiteY3" fmla="*/ 2184399 h 2184399"/>
              <a:gd name="connsiteX4" fmla="*/ 4816 w 2535770"/>
              <a:gd name="connsiteY4" fmla="*/ 2184399 h 2184399"/>
              <a:gd name="connsiteX5" fmla="*/ 0 w 2535770"/>
              <a:gd name="connsiteY5" fmla="*/ 557155 h 2184399"/>
              <a:gd name="connsiteX0" fmla="*/ 0 w 2535770"/>
              <a:gd name="connsiteY0" fmla="*/ 557155 h 2184399"/>
              <a:gd name="connsiteX1" fmla="*/ 2181669 w 2535770"/>
              <a:gd name="connsiteY1" fmla="*/ 71966 h 2184399"/>
              <a:gd name="connsiteX2" fmla="*/ 2535768 w 2535770"/>
              <a:gd name="connsiteY2" fmla="*/ 240001 h 2184399"/>
              <a:gd name="connsiteX3" fmla="*/ 2535768 w 2535770"/>
              <a:gd name="connsiteY3" fmla="*/ 2184399 h 2184399"/>
              <a:gd name="connsiteX4" fmla="*/ 4816 w 2535770"/>
              <a:gd name="connsiteY4" fmla="*/ 2184399 h 2184399"/>
              <a:gd name="connsiteX5" fmla="*/ 0 w 2535770"/>
              <a:gd name="connsiteY5" fmla="*/ 557155 h 2184399"/>
              <a:gd name="connsiteX0" fmla="*/ 0 w 2535770"/>
              <a:gd name="connsiteY0" fmla="*/ 557155 h 2184399"/>
              <a:gd name="connsiteX1" fmla="*/ 2181669 w 2535770"/>
              <a:gd name="connsiteY1" fmla="*/ 71966 h 2184399"/>
              <a:gd name="connsiteX2" fmla="*/ 2535768 w 2535770"/>
              <a:gd name="connsiteY2" fmla="*/ 215451 h 2184399"/>
              <a:gd name="connsiteX3" fmla="*/ 2535768 w 2535770"/>
              <a:gd name="connsiteY3" fmla="*/ 2184399 h 2184399"/>
              <a:gd name="connsiteX4" fmla="*/ 4816 w 2535770"/>
              <a:gd name="connsiteY4" fmla="*/ 2184399 h 2184399"/>
              <a:gd name="connsiteX5" fmla="*/ 0 w 2535770"/>
              <a:gd name="connsiteY5" fmla="*/ 557155 h 2184399"/>
              <a:gd name="connsiteX0" fmla="*/ 0 w 2594784"/>
              <a:gd name="connsiteY0" fmla="*/ 769976 h 2854420"/>
              <a:gd name="connsiteX1" fmla="*/ 2181669 w 2594784"/>
              <a:gd name="connsiteY1" fmla="*/ 284787 h 2854420"/>
              <a:gd name="connsiteX2" fmla="*/ 2535768 w 2594784"/>
              <a:gd name="connsiteY2" fmla="*/ 428272 h 2854420"/>
              <a:gd name="connsiteX3" fmla="*/ 2535768 w 2594784"/>
              <a:gd name="connsiteY3" fmla="*/ 2854420 h 2854420"/>
              <a:gd name="connsiteX4" fmla="*/ 4816 w 2594784"/>
              <a:gd name="connsiteY4" fmla="*/ 2397220 h 2854420"/>
              <a:gd name="connsiteX5" fmla="*/ 0 w 2594784"/>
              <a:gd name="connsiteY5" fmla="*/ 769976 h 2854420"/>
              <a:gd name="connsiteX0" fmla="*/ 0 w 2594784"/>
              <a:gd name="connsiteY0" fmla="*/ 769976 h 2854420"/>
              <a:gd name="connsiteX1" fmla="*/ 2181669 w 2594784"/>
              <a:gd name="connsiteY1" fmla="*/ 284787 h 2854420"/>
              <a:gd name="connsiteX2" fmla="*/ 2535768 w 2594784"/>
              <a:gd name="connsiteY2" fmla="*/ 428272 h 2854420"/>
              <a:gd name="connsiteX3" fmla="*/ 2535768 w 2594784"/>
              <a:gd name="connsiteY3" fmla="*/ 2854420 h 2854420"/>
              <a:gd name="connsiteX4" fmla="*/ 1909816 w 2594784"/>
              <a:gd name="connsiteY4" fmla="*/ 2854420 h 2854420"/>
              <a:gd name="connsiteX5" fmla="*/ 0 w 2594784"/>
              <a:gd name="connsiteY5" fmla="*/ 769976 h 2854420"/>
              <a:gd name="connsiteX0" fmla="*/ 72989 w 686573"/>
              <a:gd name="connsiteY0" fmla="*/ 617576 h 2854420"/>
              <a:gd name="connsiteX1" fmla="*/ 273458 w 686573"/>
              <a:gd name="connsiteY1" fmla="*/ 284787 h 2854420"/>
              <a:gd name="connsiteX2" fmla="*/ 627557 w 686573"/>
              <a:gd name="connsiteY2" fmla="*/ 428272 h 2854420"/>
              <a:gd name="connsiteX3" fmla="*/ 627557 w 686573"/>
              <a:gd name="connsiteY3" fmla="*/ 2854420 h 2854420"/>
              <a:gd name="connsiteX4" fmla="*/ 1605 w 686573"/>
              <a:gd name="connsiteY4" fmla="*/ 2854420 h 2854420"/>
              <a:gd name="connsiteX5" fmla="*/ 72989 w 686573"/>
              <a:gd name="connsiteY5" fmla="*/ 617576 h 2854420"/>
              <a:gd name="connsiteX0" fmla="*/ 0 w 689784"/>
              <a:gd name="connsiteY0" fmla="*/ 388976 h 2854420"/>
              <a:gd name="connsiteX1" fmla="*/ 276669 w 689784"/>
              <a:gd name="connsiteY1" fmla="*/ 284787 h 2854420"/>
              <a:gd name="connsiteX2" fmla="*/ 630768 w 689784"/>
              <a:gd name="connsiteY2" fmla="*/ 428272 h 2854420"/>
              <a:gd name="connsiteX3" fmla="*/ 630768 w 689784"/>
              <a:gd name="connsiteY3" fmla="*/ 2854420 h 2854420"/>
              <a:gd name="connsiteX4" fmla="*/ 4816 w 689784"/>
              <a:gd name="connsiteY4" fmla="*/ 2854420 h 2854420"/>
              <a:gd name="connsiteX5" fmla="*/ 0 w 689784"/>
              <a:gd name="connsiteY5" fmla="*/ 388976 h 2854420"/>
              <a:gd name="connsiteX0" fmla="*/ 0 w 757517"/>
              <a:gd name="connsiteY0" fmla="*/ 321243 h 2854420"/>
              <a:gd name="connsiteX1" fmla="*/ 344402 w 757517"/>
              <a:gd name="connsiteY1" fmla="*/ 284787 h 2854420"/>
              <a:gd name="connsiteX2" fmla="*/ 698501 w 757517"/>
              <a:gd name="connsiteY2" fmla="*/ 428272 h 2854420"/>
              <a:gd name="connsiteX3" fmla="*/ 698501 w 757517"/>
              <a:gd name="connsiteY3" fmla="*/ 2854420 h 2854420"/>
              <a:gd name="connsiteX4" fmla="*/ 72549 w 757517"/>
              <a:gd name="connsiteY4" fmla="*/ 2854420 h 2854420"/>
              <a:gd name="connsiteX5" fmla="*/ 0 w 757517"/>
              <a:gd name="connsiteY5" fmla="*/ 321243 h 2854420"/>
              <a:gd name="connsiteX0" fmla="*/ 0 w 827832"/>
              <a:gd name="connsiteY0" fmla="*/ 335354 h 2868531"/>
              <a:gd name="connsiteX1" fmla="*/ 517969 w 827832"/>
              <a:gd name="connsiteY1" fmla="*/ 214231 h 2868531"/>
              <a:gd name="connsiteX2" fmla="*/ 698501 w 827832"/>
              <a:gd name="connsiteY2" fmla="*/ 442383 h 2868531"/>
              <a:gd name="connsiteX3" fmla="*/ 698501 w 827832"/>
              <a:gd name="connsiteY3" fmla="*/ 2868531 h 2868531"/>
              <a:gd name="connsiteX4" fmla="*/ 72549 w 827832"/>
              <a:gd name="connsiteY4" fmla="*/ 2868531 h 2868531"/>
              <a:gd name="connsiteX5" fmla="*/ 0 w 827832"/>
              <a:gd name="connsiteY5" fmla="*/ 335354 h 2868531"/>
              <a:gd name="connsiteX0" fmla="*/ 0 w 827832"/>
              <a:gd name="connsiteY0" fmla="*/ 339588 h 2872765"/>
              <a:gd name="connsiteX1" fmla="*/ 517969 w 827832"/>
              <a:gd name="connsiteY1" fmla="*/ 218465 h 2872765"/>
              <a:gd name="connsiteX2" fmla="*/ 698501 w 827832"/>
              <a:gd name="connsiteY2" fmla="*/ 446617 h 2872765"/>
              <a:gd name="connsiteX3" fmla="*/ 698501 w 827832"/>
              <a:gd name="connsiteY3" fmla="*/ 2872765 h 2872765"/>
              <a:gd name="connsiteX4" fmla="*/ 72549 w 827832"/>
              <a:gd name="connsiteY4" fmla="*/ 2872765 h 2872765"/>
              <a:gd name="connsiteX5" fmla="*/ 0 w 827832"/>
              <a:gd name="connsiteY5" fmla="*/ 339588 h 2872765"/>
              <a:gd name="connsiteX0" fmla="*/ 0 w 827832"/>
              <a:gd name="connsiteY0" fmla="*/ 193089 h 2726266"/>
              <a:gd name="connsiteX1" fmla="*/ 517969 w 827832"/>
              <a:gd name="connsiteY1" fmla="*/ 71966 h 2726266"/>
              <a:gd name="connsiteX2" fmla="*/ 698501 w 827832"/>
              <a:gd name="connsiteY2" fmla="*/ 300118 h 2726266"/>
              <a:gd name="connsiteX3" fmla="*/ 698501 w 827832"/>
              <a:gd name="connsiteY3" fmla="*/ 2726266 h 2726266"/>
              <a:gd name="connsiteX4" fmla="*/ 72549 w 827832"/>
              <a:gd name="connsiteY4" fmla="*/ 2726266 h 2726266"/>
              <a:gd name="connsiteX5" fmla="*/ 0 w 827832"/>
              <a:gd name="connsiteY5" fmla="*/ 193089 h 2726266"/>
              <a:gd name="connsiteX0" fmla="*/ 0 w 728590"/>
              <a:gd name="connsiteY0" fmla="*/ 129589 h 2662766"/>
              <a:gd name="connsiteX1" fmla="*/ 517969 w 728590"/>
              <a:gd name="connsiteY1" fmla="*/ 8466 h 2662766"/>
              <a:gd name="connsiteX2" fmla="*/ 698501 w 728590"/>
              <a:gd name="connsiteY2" fmla="*/ 236618 h 2662766"/>
              <a:gd name="connsiteX3" fmla="*/ 698501 w 728590"/>
              <a:gd name="connsiteY3" fmla="*/ 2662766 h 2662766"/>
              <a:gd name="connsiteX4" fmla="*/ 72549 w 728590"/>
              <a:gd name="connsiteY4" fmla="*/ 2662766 h 2662766"/>
              <a:gd name="connsiteX5" fmla="*/ 0 w 728590"/>
              <a:gd name="connsiteY5" fmla="*/ 129589 h 2662766"/>
              <a:gd name="connsiteX0" fmla="*/ 0 w 728590"/>
              <a:gd name="connsiteY0" fmla="*/ 150756 h 2683933"/>
              <a:gd name="connsiteX1" fmla="*/ 517969 w 728590"/>
              <a:gd name="connsiteY1" fmla="*/ 29633 h 2683933"/>
              <a:gd name="connsiteX2" fmla="*/ 698501 w 728590"/>
              <a:gd name="connsiteY2" fmla="*/ 257785 h 2683933"/>
              <a:gd name="connsiteX3" fmla="*/ 698501 w 728590"/>
              <a:gd name="connsiteY3" fmla="*/ 2683933 h 2683933"/>
              <a:gd name="connsiteX4" fmla="*/ 72549 w 728590"/>
              <a:gd name="connsiteY4" fmla="*/ 2683933 h 2683933"/>
              <a:gd name="connsiteX5" fmla="*/ 0 w 728590"/>
              <a:gd name="connsiteY5" fmla="*/ 150756 h 2683933"/>
              <a:gd name="connsiteX0" fmla="*/ 0 w 728590"/>
              <a:gd name="connsiteY0" fmla="*/ 154989 h 2688166"/>
              <a:gd name="connsiteX1" fmla="*/ 517969 w 728590"/>
              <a:gd name="connsiteY1" fmla="*/ 33866 h 2688166"/>
              <a:gd name="connsiteX2" fmla="*/ 698501 w 728590"/>
              <a:gd name="connsiteY2" fmla="*/ 262018 h 2688166"/>
              <a:gd name="connsiteX3" fmla="*/ 698501 w 728590"/>
              <a:gd name="connsiteY3" fmla="*/ 2688166 h 2688166"/>
              <a:gd name="connsiteX4" fmla="*/ 72549 w 728590"/>
              <a:gd name="connsiteY4" fmla="*/ 2688166 h 2688166"/>
              <a:gd name="connsiteX5" fmla="*/ 0 w 728590"/>
              <a:gd name="connsiteY5" fmla="*/ 154989 h 2688166"/>
              <a:gd name="connsiteX0" fmla="*/ 0 w 728590"/>
              <a:gd name="connsiteY0" fmla="*/ 154989 h 2688166"/>
              <a:gd name="connsiteX1" fmla="*/ 517969 w 728590"/>
              <a:gd name="connsiteY1" fmla="*/ 33866 h 2688166"/>
              <a:gd name="connsiteX2" fmla="*/ 698501 w 728590"/>
              <a:gd name="connsiteY2" fmla="*/ 262018 h 2688166"/>
              <a:gd name="connsiteX3" fmla="*/ 698501 w 728590"/>
              <a:gd name="connsiteY3" fmla="*/ 2688166 h 2688166"/>
              <a:gd name="connsiteX4" fmla="*/ 72549 w 728590"/>
              <a:gd name="connsiteY4" fmla="*/ 2688166 h 2688166"/>
              <a:gd name="connsiteX5" fmla="*/ 0 w 728590"/>
              <a:gd name="connsiteY5" fmla="*/ 154989 h 2688166"/>
              <a:gd name="connsiteX0" fmla="*/ 0 w 711657"/>
              <a:gd name="connsiteY0" fmla="*/ 154989 h 2688166"/>
              <a:gd name="connsiteX1" fmla="*/ 517969 w 711657"/>
              <a:gd name="connsiteY1" fmla="*/ 33866 h 2688166"/>
              <a:gd name="connsiteX2" fmla="*/ 698501 w 711657"/>
              <a:gd name="connsiteY2" fmla="*/ 262018 h 2688166"/>
              <a:gd name="connsiteX3" fmla="*/ 698501 w 711657"/>
              <a:gd name="connsiteY3" fmla="*/ 2688166 h 2688166"/>
              <a:gd name="connsiteX4" fmla="*/ 72549 w 711657"/>
              <a:gd name="connsiteY4" fmla="*/ 2688166 h 2688166"/>
              <a:gd name="connsiteX5" fmla="*/ 0 w 711657"/>
              <a:gd name="connsiteY5" fmla="*/ 154989 h 2688166"/>
              <a:gd name="connsiteX0" fmla="*/ 0 w 711657"/>
              <a:gd name="connsiteY0" fmla="*/ 154989 h 2688166"/>
              <a:gd name="connsiteX1" fmla="*/ 517969 w 711657"/>
              <a:gd name="connsiteY1" fmla="*/ 33866 h 2688166"/>
              <a:gd name="connsiteX2" fmla="*/ 698501 w 711657"/>
              <a:gd name="connsiteY2" fmla="*/ 262018 h 2688166"/>
              <a:gd name="connsiteX3" fmla="*/ 698501 w 711657"/>
              <a:gd name="connsiteY3" fmla="*/ 1993899 h 2688166"/>
              <a:gd name="connsiteX4" fmla="*/ 72549 w 711657"/>
              <a:gd name="connsiteY4" fmla="*/ 2688166 h 2688166"/>
              <a:gd name="connsiteX5" fmla="*/ 0 w 711657"/>
              <a:gd name="connsiteY5" fmla="*/ 154989 h 2688166"/>
              <a:gd name="connsiteX0" fmla="*/ 0 w 711657"/>
              <a:gd name="connsiteY0" fmla="*/ 154989 h 1993899"/>
              <a:gd name="connsiteX1" fmla="*/ 517969 w 711657"/>
              <a:gd name="connsiteY1" fmla="*/ 33866 h 1993899"/>
              <a:gd name="connsiteX2" fmla="*/ 698501 w 711657"/>
              <a:gd name="connsiteY2" fmla="*/ 262018 h 1993899"/>
              <a:gd name="connsiteX3" fmla="*/ 698501 w 711657"/>
              <a:gd name="connsiteY3" fmla="*/ 1993899 h 1993899"/>
              <a:gd name="connsiteX4" fmla="*/ 326549 w 711657"/>
              <a:gd name="connsiteY4" fmla="*/ 1799166 h 1993899"/>
              <a:gd name="connsiteX5" fmla="*/ 0 w 711657"/>
              <a:gd name="connsiteY5" fmla="*/ 154989 h 1993899"/>
              <a:gd name="connsiteX0" fmla="*/ 0 w 711657"/>
              <a:gd name="connsiteY0" fmla="*/ 154989 h 1993899"/>
              <a:gd name="connsiteX1" fmla="*/ 517969 w 711657"/>
              <a:gd name="connsiteY1" fmla="*/ 33866 h 1993899"/>
              <a:gd name="connsiteX2" fmla="*/ 698501 w 711657"/>
              <a:gd name="connsiteY2" fmla="*/ 262018 h 1993899"/>
              <a:gd name="connsiteX3" fmla="*/ 698501 w 711657"/>
              <a:gd name="connsiteY3" fmla="*/ 1993899 h 1993899"/>
              <a:gd name="connsiteX4" fmla="*/ 106415 w 711657"/>
              <a:gd name="connsiteY4" fmla="*/ 1976966 h 1993899"/>
              <a:gd name="connsiteX5" fmla="*/ 0 w 711657"/>
              <a:gd name="connsiteY5" fmla="*/ 154989 h 1993899"/>
              <a:gd name="connsiteX0" fmla="*/ 30656 w 606847"/>
              <a:gd name="connsiteY0" fmla="*/ 138055 h 1993899"/>
              <a:gd name="connsiteX1" fmla="*/ 413159 w 606847"/>
              <a:gd name="connsiteY1" fmla="*/ 33866 h 1993899"/>
              <a:gd name="connsiteX2" fmla="*/ 593691 w 606847"/>
              <a:gd name="connsiteY2" fmla="*/ 262018 h 1993899"/>
              <a:gd name="connsiteX3" fmla="*/ 593691 w 606847"/>
              <a:gd name="connsiteY3" fmla="*/ 1993899 h 1993899"/>
              <a:gd name="connsiteX4" fmla="*/ 1605 w 606847"/>
              <a:gd name="connsiteY4" fmla="*/ 1976966 h 1993899"/>
              <a:gd name="connsiteX5" fmla="*/ 30656 w 606847"/>
              <a:gd name="connsiteY5" fmla="*/ 138055 h 1993899"/>
              <a:gd name="connsiteX0" fmla="*/ 0 w 703191"/>
              <a:gd name="connsiteY0" fmla="*/ 163455 h 1993899"/>
              <a:gd name="connsiteX1" fmla="*/ 509503 w 703191"/>
              <a:gd name="connsiteY1" fmla="*/ 33866 h 1993899"/>
              <a:gd name="connsiteX2" fmla="*/ 690035 w 703191"/>
              <a:gd name="connsiteY2" fmla="*/ 262018 h 1993899"/>
              <a:gd name="connsiteX3" fmla="*/ 690035 w 703191"/>
              <a:gd name="connsiteY3" fmla="*/ 1993899 h 1993899"/>
              <a:gd name="connsiteX4" fmla="*/ 97949 w 703191"/>
              <a:gd name="connsiteY4" fmla="*/ 1976966 h 1993899"/>
              <a:gd name="connsiteX5" fmla="*/ 0 w 703191"/>
              <a:gd name="connsiteY5" fmla="*/ 163455 h 1993899"/>
              <a:gd name="connsiteX0" fmla="*/ 13723 w 606847"/>
              <a:gd name="connsiteY0" fmla="*/ 163455 h 1993899"/>
              <a:gd name="connsiteX1" fmla="*/ 413159 w 606847"/>
              <a:gd name="connsiteY1" fmla="*/ 33866 h 1993899"/>
              <a:gd name="connsiteX2" fmla="*/ 593691 w 606847"/>
              <a:gd name="connsiteY2" fmla="*/ 262018 h 1993899"/>
              <a:gd name="connsiteX3" fmla="*/ 593691 w 606847"/>
              <a:gd name="connsiteY3" fmla="*/ 1993899 h 1993899"/>
              <a:gd name="connsiteX4" fmla="*/ 1605 w 606847"/>
              <a:gd name="connsiteY4" fmla="*/ 1976966 h 1993899"/>
              <a:gd name="connsiteX5" fmla="*/ 13723 w 606847"/>
              <a:gd name="connsiteY5" fmla="*/ 163455 h 1993899"/>
              <a:gd name="connsiteX0" fmla="*/ 13723 w 606847"/>
              <a:gd name="connsiteY0" fmla="*/ 138055 h 1993899"/>
              <a:gd name="connsiteX1" fmla="*/ 413159 w 606847"/>
              <a:gd name="connsiteY1" fmla="*/ 33866 h 1993899"/>
              <a:gd name="connsiteX2" fmla="*/ 593691 w 606847"/>
              <a:gd name="connsiteY2" fmla="*/ 262018 h 1993899"/>
              <a:gd name="connsiteX3" fmla="*/ 593691 w 606847"/>
              <a:gd name="connsiteY3" fmla="*/ 1993899 h 1993899"/>
              <a:gd name="connsiteX4" fmla="*/ 1605 w 606847"/>
              <a:gd name="connsiteY4" fmla="*/ 1976966 h 1993899"/>
              <a:gd name="connsiteX5" fmla="*/ 13723 w 606847"/>
              <a:gd name="connsiteY5" fmla="*/ 138055 h 1993899"/>
              <a:gd name="connsiteX0" fmla="*/ 13723 w 606847"/>
              <a:gd name="connsiteY0" fmla="*/ 138055 h 1993899"/>
              <a:gd name="connsiteX1" fmla="*/ 413159 w 606847"/>
              <a:gd name="connsiteY1" fmla="*/ 33866 h 1993899"/>
              <a:gd name="connsiteX2" fmla="*/ 593691 w 606847"/>
              <a:gd name="connsiteY2" fmla="*/ 262018 h 1993899"/>
              <a:gd name="connsiteX3" fmla="*/ 593691 w 606847"/>
              <a:gd name="connsiteY3" fmla="*/ 1993899 h 1993899"/>
              <a:gd name="connsiteX4" fmla="*/ 1605 w 606847"/>
              <a:gd name="connsiteY4" fmla="*/ 1993899 h 1993899"/>
              <a:gd name="connsiteX5" fmla="*/ 13723 w 606847"/>
              <a:gd name="connsiteY5" fmla="*/ 138055 h 1993899"/>
              <a:gd name="connsiteX0" fmla="*/ 13723 w 606847"/>
              <a:gd name="connsiteY0" fmla="*/ 171921 h 1993899"/>
              <a:gd name="connsiteX1" fmla="*/ 413159 w 606847"/>
              <a:gd name="connsiteY1" fmla="*/ 33866 h 1993899"/>
              <a:gd name="connsiteX2" fmla="*/ 593691 w 606847"/>
              <a:gd name="connsiteY2" fmla="*/ 262018 h 1993899"/>
              <a:gd name="connsiteX3" fmla="*/ 593691 w 606847"/>
              <a:gd name="connsiteY3" fmla="*/ 1993899 h 1993899"/>
              <a:gd name="connsiteX4" fmla="*/ 1605 w 606847"/>
              <a:gd name="connsiteY4" fmla="*/ 1993899 h 1993899"/>
              <a:gd name="connsiteX5" fmla="*/ 13723 w 606847"/>
              <a:gd name="connsiteY5" fmla="*/ 171921 h 1993899"/>
              <a:gd name="connsiteX0" fmla="*/ 13723 w 606847"/>
              <a:gd name="connsiteY0" fmla="*/ 171921 h 1993899"/>
              <a:gd name="connsiteX1" fmla="*/ 413159 w 606847"/>
              <a:gd name="connsiteY1" fmla="*/ 33866 h 1993899"/>
              <a:gd name="connsiteX2" fmla="*/ 593691 w 606847"/>
              <a:gd name="connsiteY2" fmla="*/ 262018 h 1993899"/>
              <a:gd name="connsiteX3" fmla="*/ 593691 w 606847"/>
              <a:gd name="connsiteY3" fmla="*/ 1993899 h 1993899"/>
              <a:gd name="connsiteX4" fmla="*/ 1605 w 606847"/>
              <a:gd name="connsiteY4" fmla="*/ 1993899 h 1993899"/>
              <a:gd name="connsiteX5" fmla="*/ 13723 w 606847"/>
              <a:gd name="connsiteY5" fmla="*/ 171921 h 1993899"/>
              <a:gd name="connsiteX0" fmla="*/ 13723 w 606847"/>
              <a:gd name="connsiteY0" fmla="*/ 152871 h 1993899"/>
              <a:gd name="connsiteX1" fmla="*/ 413159 w 606847"/>
              <a:gd name="connsiteY1" fmla="*/ 33866 h 1993899"/>
              <a:gd name="connsiteX2" fmla="*/ 593691 w 606847"/>
              <a:gd name="connsiteY2" fmla="*/ 262018 h 1993899"/>
              <a:gd name="connsiteX3" fmla="*/ 593691 w 606847"/>
              <a:gd name="connsiteY3" fmla="*/ 1993899 h 1993899"/>
              <a:gd name="connsiteX4" fmla="*/ 1605 w 606847"/>
              <a:gd name="connsiteY4" fmla="*/ 1993899 h 1993899"/>
              <a:gd name="connsiteX5" fmla="*/ 13723 w 606847"/>
              <a:gd name="connsiteY5" fmla="*/ 152871 h 1993899"/>
              <a:gd name="connsiteX0" fmla="*/ 13723 w 606847"/>
              <a:gd name="connsiteY0" fmla="*/ 152871 h 1993899"/>
              <a:gd name="connsiteX1" fmla="*/ 413159 w 606847"/>
              <a:gd name="connsiteY1" fmla="*/ 33866 h 1993899"/>
              <a:gd name="connsiteX2" fmla="*/ 593691 w 606847"/>
              <a:gd name="connsiteY2" fmla="*/ 262018 h 1993899"/>
              <a:gd name="connsiteX3" fmla="*/ 593691 w 606847"/>
              <a:gd name="connsiteY3" fmla="*/ 1993899 h 1993899"/>
              <a:gd name="connsiteX4" fmla="*/ 1605 w 606847"/>
              <a:gd name="connsiteY4" fmla="*/ 1990724 h 1993899"/>
              <a:gd name="connsiteX5" fmla="*/ 13723 w 606847"/>
              <a:gd name="connsiteY5" fmla="*/ 152871 h 1993899"/>
              <a:gd name="connsiteX0" fmla="*/ 13723 w 606847"/>
              <a:gd name="connsiteY0" fmla="*/ 152871 h 1993899"/>
              <a:gd name="connsiteX1" fmla="*/ 413159 w 606847"/>
              <a:gd name="connsiteY1" fmla="*/ 33866 h 1993899"/>
              <a:gd name="connsiteX2" fmla="*/ 593691 w 606847"/>
              <a:gd name="connsiteY2" fmla="*/ 262018 h 1993899"/>
              <a:gd name="connsiteX3" fmla="*/ 593691 w 606847"/>
              <a:gd name="connsiteY3" fmla="*/ 1993899 h 1993899"/>
              <a:gd name="connsiteX4" fmla="*/ 1605 w 606847"/>
              <a:gd name="connsiteY4" fmla="*/ 1990724 h 1993899"/>
              <a:gd name="connsiteX5" fmla="*/ 13723 w 606847"/>
              <a:gd name="connsiteY5" fmla="*/ 152871 h 1993899"/>
              <a:gd name="connsiteX0" fmla="*/ 0 w 634399"/>
              <a:gd name="connsiteY0" fmla="*/ 162396 h 1993899"/>
              <a:gd name="connsiteX1" fmla="*/ 440711 w 634399"/>
              <a:gd name="connsiteY1" fmla="*/ 33866 h 1993899"/>
              <a:gd name="connsiteX2" fmla="*/ 621243 w 634399"/>
              <a:gd name="connsiteY2" fmla="*/ 262018 h 1993899"/>
              <a:gd name="connsiteX3" fmla="*/ 621243 w 634399"/>
              <a:gd name="connsiteY3" fmla="*/ 1993899 h 1993899"/>
              <a:gd name="connsiteX4" fmla="*/ 29157 w 634399"/>
              <a:gd name="connsiteY4" fmla="*/ 1990724 h 1993899"/>
              <a:gd name="connsiteX5" fmla="*/ 0 w 634399"/>
              <a:gd name="connsiteY5" fmla="*/ 162396 h 1993899"/>
              <a:gd name="connsiteX0" fmla="*/ 0 w 634399"/>
              <a:gd name="connsiteY0" fmla="*/ 143346 h 1993899"/>
              <a:gd name="connsiteX1" fmla="*/ 440711 w 634399"/>
              <a:gd name="connsiteY1" fmla="*/ 33866 h 1993899"/>
              <a:gd name="connsiteX2" fmla="*/ 621243 w 634399"/>
              <a:gd name="connsiteY2" fmla="*/ 262018 h 1993899"/>
              <a:gd name="connsiteX3" fmla="*/ 621243 w 634399"/>
              <a:gd name="connsiteY3" fmla="*/ 1993899 h 1993899"/>
              <a:gd name="connsiteX4" fmla="*/ 29157 w 634399"/>
              <a:gd name="connsiteY4" fmla="*/ 1990724 h 1993899"/>
              <a:gd name="connsiteX5" fmla="*/ 0 w 634399"/>
              <a:gd name="connsiteY5" fmla="*/ 143346 h 1993899"/>
              <a:gd name="connsiteX0" fmla="*/ 0 w 634399"/>
              <a:gd name="connsiteY0" fmla="*/ 117946 h 1993899"/>
              <a:gd name="connsiteX1" fmla="*/ 440711 w 634399"/>
              <a:gd name="connsiteY1" fmla="*/ 33866 h 1993899"/>
              <a:gd name="connsiteX2" fmla="*/ 621243 w 634399"/>
              <a:gd name="connsiteY2" fmla="*/ 262018 h 1993899"/>
              <a:gd name="connsiteX3" fmla="*/ 621243 w 634399"/>
              <a:gd name="connsiteY3" fmla="*/ 1993899 h 1993899"/>
              <a:gd name="connsiteX4" fmla="*/ 29157 w 634399"/>
              <a:gd name="connsiteY4" fmla="*/ 1990724 h 1993899"/>
              <a:gd name="connsiteX5" fmla="*/ 0 w 634399"/>
              <a:gd name="connsiteY5" fmla="*/ 117946 h 1993899"/>
              <a:gd name="connsiteX0" fmla="*/ 0 w 634399"/>
              <a:gd name="connsiteY0" fmla="*/ 117946 h 2235199"/>
              <a:gd name="connsiteX1" fmla="*/ 440711 w 634399"/>
              <a:gd name="connsiteY1" fmla="*/ 33866 h 2235199"/>
              <a:gd name="connsiteX2" fmla="*/ 621243 w 634399"/>
              <a:gd name="connsiteY2" fmla="*/ 262018 h 2235199"/>
              <a:gd name="connsiteX3" fmla="*/ 621244 w 634399"/>
              <a:gd name="connsiteY3" fmla="*/ 2235199 h 2235199"/>
              <a:gd name="connsiteX4" fmla="*/ 29157 w 634399"/>
              <a:gd name="connsiteY4" fmla="*/ 1990724 h 2235199"/>
              <a:gd name="connsiteX5" fmla="*/ 0 w 634399"/>
              <a:gd name="connsiteY5" fmla="*/ 117946 h 2235199"/>
              <a:gd name="connsiteX0" fmla="*/ 1969451 w 2603850"/>
              <a:gd name="connsiteY0" fmla="*/ 117946 h 2235199"/>
              <a:gd name="connsiteX1" fmla="*/ 2410162 w 2603850"/>
              <a:gd name="connsiteY1" fmla="*/ 33866 h 2235199"/>
              <a:gd name="connsiteX2" fmla="*/ 2590694 w 2603850"/>
              <a:gd name="connsiteY2" fmla="*/ 262018 h 2235199"/>
              <a:gd name="connsiteX3" fmla="*/ 2590695 w 2603850"/>
              <a:gd name="connsiteY3" fmla="*/ 2235199 h 2235199"/>
              <a:gd name="connsiteX4" fmla="*/ 1605 w 2603850"/>
              <a:gd name="connsiteY4" fmla="*/ 2232024 h 2235199"/>
              <a:gd name="connsiteX5" fmla="*/ 1969451 w 2603850"/>
              <a:gd name="connsiteY5" fmla="*/ 117946 h 2235199"/>
              <a:gd name="connsiteX0" fmla="*/ 36046 w 2603850"/>
              <a:gd name="connsiteY0" fmla="*/ 587845 h 2235199"/>
              <a:gd name="connsiteX1" fmla="*/ 2410162 w 2603850"/>
              <a:gd name="connsiteY1" fmla="*/ 33866 h 2235199"/>
              <a:gd name="connsiteX2" fmla="*/ 2590694 w 2603850"/>
              <a:gd name="connsiteY2" fmla="*/ 262018 h 2235199"/>
              <a:gd name="connsiteX3" fmla="*/ 2590695 w 2603850"/>
              <a:gd name="connsiteY3" fmla="*/ 2235199 h 2235199"/>
              <a:gd name="connsiteX4" fmla="*/ 1605 w 2603850"/>
              <a:gd name="connsiteY4" fmla="*/ 2232024 h 2235199"/>
              <a:gd name="connsiteX5" fmla="*/ 36046 w 2603850"/>
              <a:gd name="connsiteY5" fmla="*/ 587845 h 2235199"/>
              <a:gd name="connsiteX0" fmla="*/ 36046 w 2603850"/>
              <a:gd name="connsiteY0" fmla="*/ 587845 h 2251074"/>
              <a:gd name="connsiteX1" fmla="*/ 2410162 w 2603850"/>
              <a:gd name="connsiteY1" fmla="*/ 33866 h 2251074"/>
              <a:gd name="connsiteX2" fmla="*/ 2590694 w 2603850"/>
              <a:gd name="connsiteY2" fmla="*/ 262018 h 2251074"/>
              <a:gd name="connsiteX3" fmla="*/ 2590695 w 2603850"/>
              <a:gd name="connsiteY3" fmla="*/ 2235199 h 2251074"/>
              <a:gd name="connsiteX4" fmla="*/ 1605 w 2603850"/>
              <a:gd name="connsiteY4" fmla="*/ 2251074 h 2251074"/>
              <a:gd name="connsiteX5" fmla="*/ 36046 w 2603850"/>
              <a:gd name="connsiteY5" fmla="*/ 587845 h 2251074"/>
              <a:gd name="connsiteX0" fmla="*/ 36046 w 2603850"/>
              <a:gd name="connsiteY0" fmla="*/ 587845 h 2273299"/>
              <a:gd name="connsiteX1" fmla="*/ 2410162 w 2603850"/>
              <a:gd name="connsiteY1" fmla="*/ 33866 h 2273299"/>
              <a:gd name="connsiteX2" fmla="*/ 2590694 w 2603850"/>
              <a:gd name="connsiteY2" fmla="*/ 262018 h 2273299"/>
              <a:gd name="connsiteX3" fmla="*/ 2590696 w 2603850"/>
              <a:gd name="connsiteY3" fmla="*/ 2273299 h 2273299"/>
              <a:gd name="connsiteX4" fmla="*/ 1605 w 2603850"/>
              <a:gd name="connsiteY4" fmla="*/ 2251074 h 2273299"/>
              <a:gd name="connsiteX5" fmla="*/ 36046 w 2603850"/>
              <a:gd name="connsiteY5" fmla="*/ 587845 h 227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3850" h="2273299">
                <a:moveTo>
                  <a:pt x="36046" y="587845"/>
                </a:moveTo>
                <a:lnTo>
                  <a:pt x="2410162" y="33866"/>
                </a:lnTo>
                <a:cubicBezTo>
                  <a:pt x="2576092" y="0"/>
                  <a:pt x="2590238" y="52468"/>
                  <a:pt x="2590694" y="262018"/>
                </a:cubicBezTo>
                <a:cubicBezTo>
                  <a:pt x="2603850" y="704401"/>
                  <a:pt x="2590696" y="1599483"/>
                  <a:pt x="2590696" y="2273299"/>
                </a:cubicBezTo>
                <a:lnTo>
                  <a:pt x="1605" y="2251074"/>
                </a:lnTo>
                <a:cubicBezTo>
                  <a:pt x="0" y="1708659"/>
                  <a:pt x="37651" y="1130260"/>
                  <a:pt x="36046" y="587845"/>
                </a:cubicBezTo>
                <a:close/>
              </a:path>
            </a:pathLst>
          </a:custGeom>
          <a:solidFill>
            <a:srgbClr val="5797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115580" y="2370305"/>
            <a:ext cx="534262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Arial MT Md It"/>
                <a:cs typeface="Arial MT Md I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115580" y="4144178"/>
            <a:ext cx="4656820" cy="18756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Arial MT Md It"/>
                <a:cs typeface="Arial MT Md I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2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CE27C-5FE5-42C6-955A-D432DCC0B190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7/12/2022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820D0-9248-4C56-AE2E-48AB858FFF0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9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15306"/>
            <a:ext cx="8229600" cy="461665"/>
          </a:xfrm>
        </p:spPr>
        <p:txBody>
          <a:bodyPr/>
          <a:lstStyle>
            <a:lvl1pPr>
              <a:lnSpc>
                <a:spcPct val="80000"/>
              </a:lnSpc>
              <a:defRPr sz="2251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9C2E9D-0E14-B547-BF78-D7A550FA13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319" y="1406106"/>
            <a:ext cx="8229362" cy="4593057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0B11A0-8342-F44E-9A17-F64BB11F9E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14220" y="6006603"/>
            <a:ext cx="1866709" cy="55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9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Montefiore_cropp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6" t="7129" r="14345" b="13515"/>
          <a:stretch>
            <a:fillRect/>
          </a:stretch>
        </p:blipFill>
        <p:spPr bwMode="auto">
          <a:xfrm>
            <a:off x="0" y="0"/>
            <a:ext cx="2519363" cy="560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Monte PPT Shap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-20638" y="4678363"/>
            <a:ext cx="2535238" cy="2184400"/>
          </a:xfrm>
          <a:custGeom>
            <a:avLst/>
            <a:gdLst>
              <a:gd name="connsiteX0" fmla="*/ 0 w 2124552"/>
              <a:gd name="connsiteY0" fmla="*/ 0 h 2180814"/>
              <a:gd name="connsiteX1" fmla="*/ 1770453 w 2124552"/>
              <a:gd name="connsiteY1" fmla="*/ 0 h 2180814"/>
              <a:gd name="connsiteX2" fmla="*/ 2124552 w 2124552"/>
              <a:gd name="connsiteY2" fmla="*/ 354099 h 2180814"/>
              <a:gd name="connsiteX3" fmla="*/ 2124552 w 2124552"/>
              <a:gd name="connsiteY3" fmla="*/ 2180814 h 2180814"/>
              <a:gd name="connsiteX4" fmla="*/ 0 w 2124552"/>
              <a:gd name="connsiteY4" fmla="*/ 2180814 h 2180814"/>
              <a:gd name="connsiteX5" fmla="*/ 0 w 2124552"/>
              <a:gd name="connsiteY5" fmla="*/ 0 h 2180814"/>
              <a:gd name="connsiteX0" fmla="*/ 0 w 2124552"/>
              <a:gd name="connsiteY0" fmla="*/ 735603 h 2180814"/>
              <a:gd name="connsiteX1" fmla="*/ 1770453 w 2124552"/>
              <a:gd name="connsiteY1" fmla="*/ 0 h 2180814"/>
              <a:gd name="connsiteX2" fmla="*/ 2124552 w 2124552"/>
              <a:gd name="connsiteY2" fmla="*/ 354099 h 2180814"/>
              <a:gd name="connsiteX3" fmla="*/ 2124552 w 2124552"/>
              <a:gd name="connsiteY3" fmla="*/ 2180814 h 2180814"/>
              <a:gd name="connsiteX4" fmla="*/ 0 w 2124552"/>
              <a:gd name="connsiteY4" fmla="*/ 2180814 h 2180814"/>
              <a:gd name="connsiteX5" fmla="*/ 0 w 2124552"/>
              <a:gd name="connsiteY5" fmla="*/ 735603 h 2180814"/>
              <a:gd name="connsiteX0" fmla="*/ 0 w 2124552"/>
              <a:gd name="connsiteY0" fmla="*/ 771800 h 2217011"/>
              <a:gd name="connsiteX1" fmla="*/ 1770453 w 2124552"/>
              <a:gd name="connsiteY1" fmla="*/ 36197 h 2217011"/>
              <a:gd name="connsiteX2" fmla="*/ 2124552 w 2124552"/>
              <a:gd name="connsiteY2" fmla="*/ 195563 h 2217011"/>
              <a:gd name="connsiteX3" fmla="*/ 2124552 w 2124552"/>
              <a:gd name="connsiteY3" fmla="*/ 2217011 h 2217011"/>
              <a:gd name="connsiteX4" fmla="*/ 0 w 2124552"/>
              <a:gd name="connsiteY4" fmla="*/ 2217011 h 2217011"/>
              <a:gd name="connsiteX5" fmla="*/ 0 w 2124552"/>
              <a:gd name="connsiteY5" fmla="*/ 771800 h 2217011"/>
              <a:gd name="connsiteX0" fmla="*/ 0 w 2124552"/>
              <a:gd name="connsiteY0" fmla="*/ 771800 h 2217011"/>
              <a:gd name="connsiteX1" fmla="*/ 1770453 w 2124552"/>
              <a:gd name="connsiteY1" fmla="*/ 189244 h 2217011"/>
              <a:gd name="connsiteX2" fmla="*/ 2124552 w 2124552"/>
              <a:gd name="connsiteY2" fmla="*/ 195563 h 2217011"/>
              <a:gd name="connsiteX3" fmla="*/ 2124552 w 2124552"/>
              <a:gd name="connsiteY3" fmla="*/ 2217011 h 2217011"/>
              <a:gd name="connsiteX4" fmla="*/ 0 w 2124552"/>
              <a:gd name="connsiteY4" fmla="*/ 2217011 h 2217011"/>
              <a:gd name="connsiteX5" fmla="*/ 0 w 2124552"/>
              <a:gd name="connsiteY5" fmla="*/ 771800 h 2217011"/>
              <a:gd name="connsiteX0" fmla="*/ 0 w 2124552"/>
              <a:gd name="connsiteY0" fmla="*/ 771800 h 2217011"/>
              <a:gd name="connsiteX1" fmla="*/ 1770453 w 2124552"/>
              <a:gd name="connsiteY1" fmla="*/ 104578 h 2217011"/>
              <a:gd name="connsiteX2" fmla="*/ 2124552 w 2124552"/>
              <a:gd name="connsiteY2" fmla="*/ 195563 h 2217011"/>
              <a:gd name="connsiteX3" fmla="*/ 2124552 w 2124552"/>
              <a:gd name="connsiteY3" fmla="*/ 2217011 h 2217011"/>
              <a:gd name="connsiteX4" fmla="*/ 0 w 2124552"/>
              <a:gd name="connsiteY4" fmla="*/ 2217011 h 2217011"/>
              <a:gd name="connsiteX5" fmla="*/ 0 w 2124552"/>
              <a:gd name="connsiteY5" fmla="*/ 771800 h 2217011"/>
              <a:gd name="connsiteX0" fmla="*/ 0 w 2124552"/>
              <a:gd name="connsiteY0" fmla="*/ 771800 h 2217011"/>
              <a:gd name="connsiteX1" fmla="*/ 1770453 w 2124552"/>
              <a:gd name="connsiteY1" fmla="*/ 104578 h 2217011"/>
              <a:gd name="connsiteX2" fmla="*/ 2124552 w 2124552"/>
              <a:gd name="connsiteY2" fmla="*/ 195563 h 2217011"/>
              <a:gd name="connsiteX3" fmla="*/ 2124552 w 2124552"/>
              <a:gd name="connsiteY3" fmla="*/ 2217011 h 2217011"/>
              <a:gd name="connsiteX4" fmla="*/ 0 w 2124552"/>
              <a:gd name="connsiteY4" fmla="*/ 2217011 h 2217011"/>
              <a:gd name="connsiteX5" fmla="*/ 0 w 2124552"/>
              <a:gd name="connsiteY5" fmla="*/ 771800 h 2217011"/>
              <a:gd name="connsiteX0" fmla="*/ 0 w 2535768"/>
              <a:gd name="connsiteY0" fmla="*/ 589767 h 2217011"/>
              <a:gd name="connsiteX1" fmla="*/ 2181669 w 2535768"/>
              <a:gd name="connsiteY1" fmla="*/ 104578 h 2217011"/>
              <a:gd name="connsiteX2" fmla="*/ 2535768 w 2535768"/>
              <a:gd name="connsiteY2" fmla="*/ 195563 h 2217011"/>
              <a:gd name="connsiteX3" fmla="*/ 2535768 w 2535768"/>
              <a:gd name="connsiteY3" fmla="*/ 2217011 h 2217011"/>
              <a:gd name="connsiteX4" fmla="*/ 411216 w 2535768"/>
              <a:gd name="connsiteY4" fmla="*/ 2217011 h 2217011"/>
              <a:gd name="connsiteX5" fmla="*/ 0 w 2535768"/>
              <a:gd name="connsiteY5" fmla="*/ 589767 h 2217011"/>
              <a:gd name="connsiteX0" fmla="*/ 0 w 2535768"/>
              <a:gd name="connsiteY0" fmla="*/ 589767 h 2217011"/>
              <a:gd name="connsiteX1" fmla="*/ 2181669 w 2535768"/>
              <a:gd name="connsiteY1" fmla="*/ 104578 h 2217011"/>
              <a:gd name="connsiteX2" fmla="*/ 2535768 w 2535768"/>
              <a:gd name="connsiteY2" fmla="*/ 195563 h 2217011"/>
              <a:gd name="connsiteX3" fmla="*/ 2535768 w 2535768"/>
              <a:gd name="connsiteY3" fmla="*/ 2217011 h 2217011"/>
              <a:gd name="connsiteX4" fmla="*/ 4816 w 2535768"/>
              <a:gd name="connsiteY4" fmla="*/ 2217011 h 2217011"/>
              <a:gd name="connsiteX5" fmla="*/ 0 w 2535768"/>
              <a:gd name="connsiteY5" fmla="*/ 589767 h 2217011"/>
              <a:gd name="connsiteX0" fmla="*/ 0 w 2535768"/>
              <a:gd name="connsiteY0" fmla="*/ 589767 h 2217011"/>
              <a:gd name="connsiteX1" fmla="*/ 2181669 w 2535768"/>
              <a:gd name="connsiteY1" fmla="*/ 104578 h 2217011"/>
              <a:gd name="connsiteX2" fmla="*/ 2535768 w 2535768"/>
              <a:gd name="connsiteY2" fmla="*/ 195563 h 2217011"/>
              <a:gd name="connsiteX3" fmla="*/ 2535768 w 2535768"/>
              <a:gd name="connsiteY3" fmla="*/ 2217011 h 2217011"/>
              <a:gd name="connsiteX4" fmla="*/ 4816 w 2535768"/>
              <a:gd name="connsiteY4" fmla="*/ 2217011 h 2217011"/>
              <a:gd name="connsiteX5" fmla="*/ 0 w 2535768"/>
              <a:gd name="connsiteY5" fmla="*/ 589767 h 2217011"/>
              <a:gd name="connsiteX0" fmla="*/ 0 w 2535770"/>
              <a:gd name="connsiteY0" fmla="*/ 561389 h 2188633"/>
              <a:gd name="connsiteX1" fmla="*/ 2181669 w 2535770"/>
              <a:gd name="connsiteY1" fmla="*/ 76200 h 2188633"/>
              <a:gd name="connsiteX2" fmla="*/ 2535768 w 2535770"/>
              <a:gd name="connsiteY2" fmla="*/ 167185 h 2188633"/>
              <a:gd name="connsiteX3" fmla="*/ 2535768 w 2535770"/>
              <a:gd name="connsiteY3" fmla="*/ 2188633 h 2188633"/>
              <a:gd name="connsiteX4" fmla="*/ 4816 w 2535770"/>
              <a:gd name="connsiteY4" fmla="*/ 2188633 h 2188633"/>
              <a:gd name="connsiteX5" fmla="*/ 0 w 2535770"/>
              <a:gd name="connsiteY5" fmla="*/ 561389 h 2188633"/>
              <a:gd name="connsiteX0" fmla="*/ 0 w 2535770"/>
              <a:gd name="connsiteY0" fmla="*/ 557155 h 2184399"/>
              <a:gd name="connsiteX1" fmla="*/ 2181669 w 2535770"/>
              <a:gd name="connsiteY1" fmla="*/ 71966 h 2184399"/>
              <a:gd name="connsiteX2" fmla="*/ 2535768 w 2535770"/>
              <a:gd name="connsiteY2" fmla="*/ 162951 h 2184399"/>
              <a:gd name="connsiteX3" fmla="*/ 2535768 w 2535770"/>
              <a:gd name="connsiteY3" fmla="*/ 2184399 h 2184399"/>
              <a:gd name="connsiteX4" fmla="*/ 4816 w 2535770"/>
              <a:gd name="connsiteY4" fmla="*/ 2184399 h 2184399"/>
              <a:gd name="connsiteX5" fmla="*/ 0 w 2535770"/>
              <a:gd name="connsiteY5" fmla="*/ 557155 h 2184399"/>
              <a:gd name="connsiteX0" fmla="*/ 0 w 2535770"/>
              <a:gd name="connsiteY0" fmla="*/ 557155 h 2184399"/>
              <a:gd name="connsiteX1" fmla="*/ 2181669 w 2535770"/>
              <a:gd name="connsiteY1" fmla="*/ 71966 h 2184399"/>
              <a:gd name="connsiteX2" fmla="*/ 2535768 w 2535770"/>
              <a:gd name="connsiteY2" fmla="*/ 264551 h 2184399"/>
              <a:gd name="connsiteX3" fmla="*/ 2535768 w 2535770"/>
              <a:gd name="connsiteY3" fmla="*/ 2184399 h 2184399"/>
              <a:gd name="connsiteX4" fmla="*/ 4816 w 2535770"/>
              <a:gd name="connsiteY4" fmla="*/ 2184399 h 2184399"/>
              <a:gd name="connsiteX5" fmla="*/ 0 w 2535770"/>
              <a:gd name="connsiteY5" fmla="*/ 557155 h 2184399"/>
              <a:gd name="connsiteX0" fmla="*/ 0 w 2535770"/>
              <a:gd name="connsiteY0" fmla="*/ 557155 h 2184399"/>
              <a:gd name="connsiteX1" fmla="*/ 2181669 w 2535770"/>
              <a:gd name="connsiteY1" fmla="*/ 71966 h 2184399"/>
              <a:gd name="connsiteX2" fmla="*/ 2535768 w 2535770"/>
              <a:gd name="connsiteY2" fmla="*/ 240001 h 2184399"/>
              <a:gd name="connsiteX3" fmla="*/ 2535768 w 2535770"/>
              <a:gd name="connsiteY3" fmla="*/ 2184399 h 2184399"/>
              <a:gd name="connsiteX4" fmla="*/ 4816 w 2535770"/>
              <a:gd name="connsiteY4" fmla="*/ 2184399 h 2184399"/>
              <a:gd name="connsiteX5" fmla="*/ 0 w 2535770"/>
              <a:gd name="connsiteY5" fmla="*/ 557155 h 2184399"/>
              <a:gd name="connsiteX0" fmla="*/ 0 w 2535770"/>
              <a:gd name="connsiteY0" fmla="*/ 557155 h 2184399"/>
              <a:gd name="connsiteX1" fmla="*/ 2181669 w 2535770"/>
              <a:gd name="connsiteY1" fmla="*/ 71966 h 2184399"/>
              <a:gd name="connsiteX2" fmla="*/ 2535768 w 2535770"/>
              <a:gd name="connsiteY2" fmla="*/ 215451 h 2184399"/>
              <a:gd name="connsiteX3" fmla="*/ 2535768 w 2535770"/>
              <a:gd name="connsiteY3" fmla="*/ 2184399 h 2184399"/>
              <a:gd name="connsiteX4" fmla="*/ 4816 w 2535770"/>
              <a:gd name="connsiteY4" fmla="*/ 2184399 h 2184399"/>
              <a:gd name="connsiteX5" fmla="*/ 0 w 2535770"/>
              <a:gd name="connsiteY5" fmla="*/ 557155 h 218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5770" h="2184399">
                <a:moveTo>
                  <a:pt x="0" y="557155"/>
                </a:moveTo>
                <a:lnTo>
                  <a:pt x="2181669" y="71966"/>
                </a:lnTo>
                <a:cubicBezTo>
                  <a:pt x="2491532" y="0"/>
                  <a:pt x="2535766" y="56734"/>
                  <a:pt x="2535768" y="215451"/>
                </a:cubicBezTo>
                <a:cubicBezTo>
                  <a:pt x="2535770" y="374168"/>
                  <a:pt x="2535768" y="1510583"/>
                  <a:pt x="2535768" y="2184399"/>
                </a:cubicBezTo>
                <a:lnTo>
                  <a:pt x="4816" y="2184399"/>
                </a:lnTo>
                <a:cubicBezTo>
                  <a:pt x="3211" y="1641984"/>
                  <a:pt x="1605" y="1099570"/>
                  <a:pt x="0" y="55715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7" name="Picture 13" descr="monte logo 2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754063"/>
            <a:ext cx="266541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>
          <a:xfrm flipH="1">
            <a:off x="2599267" y="2053167"/>
            <a:ext cx="6544733" cy="4804833"/>
          </a:xfrm>
          <a:custGeom>
            <a:avLst/>
            <a:gdLst>
              <a:gd name="connsiteX0" fmla="*/ 0 w 6544733"/>
              <a:gd name="connsiteY0" fmla="*/ 0 h 4800600"/>
              <a:gd name="connsiteX1" fmla="*/ 5744617 w 6544733"/>
              <a:gd name="connsiteY1" fmla="*/ 0 h 4800600"/>
              <a:gd name="connsiteX2" fmla="*/ 6544733 w 6544733"/>
              <a:gd name="connsiteY2" fmla="*/ 800116 h 4800600"/>
              <a:gd name="connsiteX3" fmla="*/ 6544733 w 6544733"/>
              <a:gd name="connsiteY3" fmla="*/ 4800600 h 4800600"/>
              <a:gd name="connsiteX4" fmla="*/ 0 w 6544733"/>
              <a:gd name="connsiteY4" fmla="*/ 4800600 h 4800600"/>
              <a:gd name="connsiteX5" fmla="*/ 0 w 6544733"/>
              <a:gd name="connsiteY5" fmla="*/ 0 h 4800600"/>
              <a:gd name="connsiteX0" fmla="*/ 0 w 6544733"/>
              <a:gd name="connsiteY0" fmla="*/ 48176 h 4848776"/>
              <a:gd name="connsiteX1" fmla="*/ 5744617 w 6544733"/>
              <a:gd name="connsiteY1" fmla="*/ 48176 h 4848776"/>
              <a:gd name="connsiteX2" fmla="*/ 6544733 w 6544733"/>
              <a:gd name="connsiteY2" fmla="*/ 441892 h 4848776"/>
              <a:gd name="connsiteX3" fmla="*/ 6544733 w 6544733"/>
              <a:gd name="connsiteY3" fmla="*/ 4848776 h 4848776"/>
              <a:gd name="connsiteX4" fmla="*/ 0 w 6544733"/>
              <a:gd name="connsiteY4" fmla="*/ 4848776 h 4848776"/>
              <a:gd name="connsiteX5" fmla="*/ 0 w 6544733"/>
              <a:gd name="connsiteY5" fmla="*/ 48176 h 4848776"/>
              <a:gd name="connsiteX0" fmla="*/ 0 w 6554809"/>
              <a:gd name="connsiteY0" fmla="*/ 48176 h 4848776"/>
              <a:gd name="connsiteX1" fmla="*/ 6112917 w 6554809"/>
              <a:gd name="connsiteY1" fmla="*/ 48176 h 4848776"/>
              <a:gd name="connsiteX2" fmla="*/ 6544733 w 6554809"/>
              <a:gd name="connsiteY2" fmla="*/ 441892 h 4848776"/>
              <a:gd name="connsiteX3" fmla="*/ 6544733 w 6554809"/>
              <a:gd name="connsiteY3" fmla="*/ 4848776 h 4848776"/>
              <a:gd name="connsiteX4" fmla="*/ 0 w 6554809"/>
              <a:gd name="connsiteY4" fmla="*/ 4848776 h 4848776"/>
              <a:gd name="connsiteX5" fmla="*/ 0 w 6554809"/>
              <a:gd name="connsiteY5" fmla="*/ 48176 h 4848776"/>
              <a:gd name="connsiteX0" fmla="*/ 0 w 6544733"/>
              <a:gd name="connsiteY0" fmla="*/ 48176 h 4848776"/>
              <a:gd name="connsiteX1" fmla="*/ 6112917 w 6544733"/>
              <a:gd name="connsiteY1" fmla="*/ 48176 h 4848776"/>
              <a:gd name="connsiteX2" fmla="*/ 6544733 w 6544733"/>
              <a:gd name="connsiteY2" fmla="*/ 441892 h 4848776"/>
              <a:gd name="connsiteX3" fmla="*/ 6544733 w 6544733"/>
              <a:gd name="connsiteY3" fmla="*/ 4848776 h 4848776"/>
              <a:gd name="connsiteX4" fmla="*/ 0 w 6544733"/>
              <a:gd name="connsiteY4" fmla="*/ 4848776 h 4848776"/>
              <a:gd name="connsiteX5" fmla="*/ 0 w 6544733"/>
              <a:gd name="connsiteY5" fmla="*/ 48176 h 4848776"/>
              <a:gd name="connsiteX0" fmla="*/ 0 w 6544733"/>
              <a:gd name="connsiteY0" fmla="*/ 4233 h 4804833"/>
              <a:gd name="connsiteX1" fmla="*/ 6112917 w 6544733"/>
              <a:gd name="connsiteY1" fmla="*/ 4233 h 4804833"/>
              <a:gd name="connsiteX2" fmla="*/ 6544733 w 6544733"/>
              <a:gd name="connsiteY2" fmla="*/ 397949 h 4804833"/>
              <a:gd name="connsiteX3" fmla="*/ 6544733 w 6544733"/>
              <a:gd name="connsiteY3" fmla="*/ 4804833 h 4804833"/>
              <a:gd name="connsiteX4" fmla="*/ 0 w 6544733"/>
              <a:gd name="connsiteY4" fmla="*/ 4804833 h 4804833"/>
              <a:gd name="connsiteX5" fmla="*/ 0 w 6544733"/>
              <a:gd name="connsiteY5" fmla="*/ 4233 h 4804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44733" h="4804833">
                <a:moveTo>
                  <a:pt x="0" y="4233"/>
                </a:moveTo>
                <a:lnTo>
                  <a:pt x="6112917" y="4233"/>
                </a:lnTo>
                <a:cubicBezTo>
                  <a:pt x="6504009" y="0"/>
                  <a:pt x="6544733" y="23790"/>
                  <a:pt x="6544733" y="397949"/>
                </a:cubicBezTo>
                <a:lnTo>
                  <a:pt x="6544733" y="4804833"/>
                </a:lnTo>
                <a:lnTo>
                  <a:pt x="0" y="4804833"/>
                </a:lnTo>
                <a:lnTo>
                  <a:pt x="0" y="4233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115580" y="2687805"/>
            <a:ext cx="534262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Arial MT Md It"/>
                <a:cs typeface="Arial MT Md I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115580" y="4461678"/>
            <a:ext cx="4656820" cy="18756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Arial MT Md It"/>
                <a:cs typeface="Arial MT Md I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48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875699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9"/>
          <a:stretch>
            <a:fillRect/>
          </a:stretch>
        </p:blipFill>
        <p:spPr bwMode="auto">
          <a:xfrm>
            <a:off x="-25400" y="0"/>
            <a:ext cx="2640013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Monte PPT Shap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 flipH="1">
            <a:off x="2599267" y="2053167"/>
            <a:ext cx="6544733" cy="4804833"/>
          </a:xfrm>
          <a:custGeom>
            <a:avLst/>
            <a:gdLst>
              <a:gd name="connsiteX0" fmla="*/ 0 w 6544733"/>
              <a:gd name="connsiteY0" fmla="*/ 0 h 4800600"/>
              <a:gd name="connsiteX1" fmla="*/ 5744617 w 6544733"/>
              <a:gd name="connsiteY1" fmla="*/ 0 h 4800600"/>
              <a:gd name="connsiteX2" fmla="*/ 6544733 w 6544733"/>
              <a:gd name="connsiteY2" fmla="*/ 800116 h 4800600"/>
              <a:gd name="connsiteX3" fmla="*/ 6544733 w 6544733"/>
              <a:gd name="connsiteY3" fmla="*/ 4800600 h 4800600"/>
              <a:gd name="connsiteX4" fmla="*/ 0 w 6544733"/>
              <a:gd name="connsiteY4" fmla="*/ 4800600 h 4800600"/>
              <a:gd name="connsiteX5" fmla="*/ 0 w 6544733"/>
              <a:gd name="connsiteY5" fmla="*/ 0 h 4800600"/>
              <a:gd name="connsiteX0" fmla="*/ 0 w 6544733"/>
              <a:gd name="connsiteY0" fmla="*/ 48176 h 4848776"/>
              <a:gd name="connsiteX1" fmla="*/ 5744617 w 6544733"/>
              <a:gd name="connsiteY1" fmla="*/ 48176 h 4848776"/>
              <a:gd name="connsiteX2" fmla="*/ 6544733 w 6544733"/>
              <a:gd name="connsiteY2" fmla="*/ 441892 h 4848776"/>
              <a:gd name="connsiteX3" fmla="*/ 6544733 w 6544733"/>
              <a:gd name="connsiteY3" fmla="*/ 4848776 h 4848776"/>
              <a:gd name="connsiteX4" fmla="*/ 0 w 6544733"/>
              <a:gd name="connsiteY4" fmla="*/ 4848776 h 4848776"/>
              <a:gd name="connsiteX5" fmla="*/ 0 w 6544733"/>
              <a:gd name="connsiteY5" fmla="*/ 48176 h 4848776"/>
              <a:gd name="connsiteX0" fmla="*/ 0 w 6554809"/>
              <a:gd name="connsiteY0" fmla="*/ 48176 h 4848776"/>
              <a:gd name="connsiteX1" fmla="*/ 6112917 w 6554809"/>
              <a:gd name="connsiteY1" fmla="*/ 48176 h 4848776"/>
              <a:gd name="connsiteX2" fmla="*/ 6544733 w 6554809"/>
              <a:gd name="connsiteY2" fmla="*/ 441892 h 4848776"/>
              <a:gd name="connsiteX3" fmla="*/ 6544733 w 6554809"/>
              <a:gd name="connsiteY3" fmla="*/ 4848776 h 4848776"/>
              <a:gd name="connsiteX4" fmla="*/ 0 w 6554809"/>
              <a:gd name="connsiteY4" fmla="*/ 4848776 h 4848776"/>
              <a:gd name="connsiteX5" fmla="*/ 0 w 6554809"/>
              <a:gd name="connsiteY5" fmla="*/ 48176 h 4848776"/>
              <a:gd name="connsiteX0" fmla="*/ 0 w 6544733"/>
              <a:gd name="connsiteY0" fmla="*/ 48176 h 4848776"/>
              <a:gd name="connsiteX1" fmla="*/ 6112917 w 6544733"/>
              <a:gd name="connsiteY1" fmla="*/ 48176 h 4848776"/>
              <a:gd name="connsiteX2" fmla="*/ 6544733 w 6544733"/>
              <a:gd name="connsiteY2" fmla="*/ 441892 h 4848776"/>
              <a:gd name="connsiteX3" fmla="*/ 6544733 w 6544733"/>
              <a:gd name="connsiteY3" fmla="*/ 4848776 h 4848776"/>
              <a:gd name="connsiteX4" fmla="*/ 0 w 6544733"/>
              <a:gd name="connsiteY4" fmla="*/ 4848776 h 4848776"/>
              <a:gd name="connsiteX5" fmla="*/ 0 w 6544733"/>
              <a:gd name="connsiteY5" fmla="*/ 48176 h 4848776"/>
              <a:gd name="connsiteX0" fmla="*/ 0 w 6544733"/>
              <a:gd name="connsiteY0" fmla="*/ 4233 h 4804833"/>
              <a:gd name="connsiteX1" fmla="*/ 6112917 w 6544733"/>
              <a:gd name="connsiteY1" fmla="*/ 4233 h 4804833"/>
              <a:gd name="connsiteX2" fmla="*/ 6544733 w 6544733"/>
              <a:gd name="connsiteY2" fmla="*/ 397949 h 4804833"/>
              <a:gd name="connsiteX3" fmla="*/ 6544733 w 6544733"/>
              <a:gd name="connsiteY3" fmla="*/ 4804833 h 4804833"/>
              <a:gd name="connsiteX4" fmla="*/ 0 w 6544733"/>
              <a:gd name="connsiteY4" fmla="*/ 4804833 h 4804833"/>
              <a:gd name="connsiteX5" fmla="*/ 0 w 6544733"/>
              <a:gd name="connsiteY5" fmla="*/ 4233 h 4804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44733" h="4804833">
                <a:moveTo>
                  <a:pt x="0" y="4233"/>
                </a:moveTo>
                <a:lnTo>
                  <a:pt x="6112917" y="4233"/>
                </a:lnTo>
                <a:cubicBezTo>
                  <a:pt x="6504009" y="0"/>
                  <a:pt x="6544733" y="23790"/>
                  <a:pt x="6544733" y="397949"/>
                </a:cubicBezTo>
                <a:lnTo>
                  <a:pt x="6544733" y="4804833"/>
                </a:lnTo>
                <a:lnTo>
                  <a:pt x="0" y="4804833"/>
                </a:lnTo>
                <a:lnTo>
                  <a:pt x="0" y="4233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-20638" y="4678363"/>
            <a:ext cx="2535238" cy="2184400"/>
          </a:xfrm>
          <a:custGeom>
            <a:avLst/>
            <a:gdLst>
              <a:gd name="connsiteX0" fmla="*/ 0 w 2124552"/>
              <a:gd name="connsiteY0" fmla="*/ 0 h 2180814"/>
              <a:gd name="connsiteX1" fmla="*/ 1770453 w 2124552"/>
              <a:gd name="connsiteY1" fmla="*/ 0 h 2180814"/>
              <a:gd name="connsiteX2" fmla="*/ 2124552 w 2124552"/>
              <a:gd name="connsiteY2" fmla="*/ 354099 h 2180814"/>
              <a:gd name="connsiteX3" fmla="*/ 2124552 w 2124552"/>
              <a:gd name="connsiteY3" fmla="*/ 2180814 h 2180814"/>
              <a:gd name="connsiteX4" fmla="*/ 0 w 2124552"/>
              <a:gd name="connsiteY4" fmla="*/ 2180814 h 2180814"/>
              <a:gd name="connsiteX5" fmla="*/ 0 w 2124552"/>
              <a:gd name="connsiteY5" fmla="*/ 0 h 2180814"/>
              <a:gd name="connsiteX0" fmla="*/ 0 w 2124552"/>
              <a:gd name="connsiteY0" fmla="*/ 735603 h 2180814"/>
              <a:gd name="connsiteX1" fmla="*/ 1770453 w 2124552"/>
              <a:gd name="connsiteY1" fmla="*/ 0 h 2180814"/>
              <a:gd name="connsiteX2" fmla="*/ 2124552 w 2124552"/>
              <a:gd name="connsiteY2" fmla="*/ 354099 h 2180814"/>
              <a:gd name="connsiteX3" fmla="*/ 2124552 w 2124552"/>
              <a:gd name="connsiteY3" fmla="*/ 2180814 h 2180814"/>
              <a:gd name="connsiteX4" fmla="*/ 0 w 2124552"/>
              <a:gd name="connsiteY4" fmla="*/ 2180814 h 2180814"/>
              <a:gd name="connsiteX5" fmla="*/ 0 w 2124552"/>
              <a:gd name="connsiteY5" fmla="*/ 735603 h 2180814"/>
              <a:gd name="connsiteX0" fmla="*/ 0 w 2124552"/>
              <a:gd name="connsiteY0" fmla="*/ 771800 h 2217011"/>
              <a:gd name="connsiteX1" fmla="*/ 1770453 w 2124552"/>
              <a:gd name="connsiteY1" fmla="*/ 36197 h 2217011"/>
              <a:gd name="connsiteX2" fmla="*/ 2124552 w 2124552"/>
              <a:gd name="connsiteY2" fmla="*/ 195563 h 2217011"/>
              <a:gd name="connsiteX3" fmla="*/ 2124552 w 2124552"/>
              <a:gd name="connsiteY3" fmla="*/ 2217011 h 2217011"/>
              <a:gd name="connsiteX4" fmla="*/ 0 w 2124552"/>
              <a:gd name="connsiteY4" fmla="*/ 2217011 h 2217011"/>
              <a:gd name="connsiteX5" fmla="*/ 0 w 2124552"/>
              <a:gd name="connsiteY5" fmla="*/ 771800 h 2217011"/>
              <a:gd name="connsiteX0" fmla="*/ 0 w 2124552"/>
              <a:gd name="connsiteY0" fmla="*/ 771800 h 2217011"/>
              <a:gd name="connsiteX1" fmla="*/ 1770453 w 2124552"/>
              <a:gd name="connsiteY1" fmla="*/ 189244 h 2217011"/>
              <a:gd name="connsiteX2" fmla="*/ 2124552 w 2124552"/>
              <a:gd name="connsiteY2" fmla="*/ 195563 h 2217011"/>
              <a:gd name="connsiteX3" fmla="*/ 2124552 w 2124552"/>
              <a:gd name="connsiteY3" fmla="*/ 2217011 h 2217011"/>
              <a:gd name="connsiteX4" fmla="*/ 0 w 2124552"/>
              <a:gd name="connsiteY4" fmla="*/ 2217011 h 2217011"/>
              <a:gd name="connsiteX5" fmla="*/ 0 w 2124552"/>
              <a:gd name="connsiteY5" fmla="*/ 771800 h 2217011"/>
              <a:gd name="connsiteX0" fmla="*/ 0 w 2124552"/>
              <a:gd name="connsiteY0" fmla="*/ 771800 h 2217011"/>
              <a:gd name="connsiteX1" fmla="*/ 1770453 w 2124552"/>
              <a:gd name="connsiteY1" fmla="*/ 104578 h 2217011"/>
              <a:gd name="connsiteX2" fmla="*/ 2124552 w 2124552"/>
              <a:gd name="connsiteY2" fmla="*/ 195563 h 2217011"/>
              <a:gd name="connsiteX3" fmla="*/ 2124552 w 2124552"/>
              <a:gd name="connsiteY3" fmla="*/ 2217011 h 2217011"/>
              <a:gd name="connsiteX4" fmla="*/ 0 w 2124552"/>
              <a:gd name="connsiteY4" fmla="*/ 2217011 h 2217011"/>
              <a:gd name="connsiteX5" fmla="*/ 0 w 2124552"/>
              <a:gd name="connsiteY5" fmla="*/ 771800 h 2217011"/>
              <a:gd name="connsiteX0" fmla="*/ 0 w 2124552"/>
              <a:gd name="connsiteY0" fmla="*/ 771800 h 2217011"/>
              <a:gd name="connsiteX1" fmla="*/ 1770453 w 2124552"/>
              <a:gd name="connsiteY1" fmla="*/ 104578 h 2217011"/>
              <a:gd name="connsiteX2" fmla="*/ 2124552 w 2124552"/>
              <a:gd name="connsiteY2" fmla="*/ 195563 h 2217011"/>
              <a:gd name="connsiteX3" fmla="*/ 2124552 w 2124552"/>
              <a:gd name="connsiteY3" fmla="*/ 2217011 h 2217011"/>
              <a:gd name="connsiteX4" fmla="*/ 0 w 2124552"/>
              <a:gd name="connsiteY4" fmla="*/ 2217011 h 2217011"/>
              <a:gd name="connsiteX5" fmla="*/ 0 w 2124552"/>
              <a:gd name="connsiteY5" fmla="*/ 771800 h 2217011"/>
              <a:gd name="connsiteX0" fmla="*/ 0 w 2535768"/>
              <a:gd name="connsiteY0" fmla="*/ 589767 h 2217011"/>
              <a:gd name="connsiteX1" fmla="*/ 2181669 w 2535768"/>
              <a:gd name="connsiteY1" fmla="*/ 104578 h 2217011"/>
              <a:gd name="connsiteX2" fmla="*/ 2535768 w 2535768"/>
              <a:gd name="connsiteY2" fmla="*/ 195563 h 2217011"/>
              <a:gd name="connsiteX3" fmla="*/ 2535768 w 2535768"/>
              <a:gd name="connsiteY3" fmla="*/ 2217011 h 2217011"/>
              <a:gd name="connsiteX4" fmla="*/ 411216 w 2535768"/>
              <a:gd name="connsiteY4" fmla="*/ 2217011 h 2217011"/>
              <a:gd name="connsiteX5" fmla="*/ 0 w 2535768"/>
              <a:gd name="connsiteY5" fmla="*/ 589767 h 2217011"/>
              <a:gd name="connsiteX0" fmla="*/ 0 w 2535768"/>
              <a:gd name="connsiteY0" fmla="*/ 589767 h 2217011"/>
              <a:gd name="connsiteX1" fmla="*/ 2181669 w 2535768"/>
              <a:gd name="connsiteY1" fmla="*/ 104578 h 2217011"/>
              <a:gd name="connsiteX2" fmla="*/ 2535768 w 2535768"/>
              <a:gd name="connsiteY2" fmla="*/ 195563 h 2217011"/>
              <a:gd name="connsiteX3" fmla="*/ 2535768 w 2535768"/>
              <a:gd name="connsiteY3" fmla="*/ 2217011 h 2217011"/>
              <a:gd name="connsiteX4" fmla="*/ 4816 w 2535768"/>
              <a:gd name="connsiteY4" fmla="*/ 2217011 h 2217011"/>
              <a:gd name="connsiteX5" fmla="*/ 0 w 2535768"/>
              <a:gd name="connsiteY5" fmla="*/ 589767 h 2217011"/>
              <a:gd name="connsiteX0" fmla="*/ 0 w 2535768"/>
              <a:gd name="connsiteY0" fmla="*/ 589767 h 2217011"/>
              <a:gd name="connsiteX1" fmla="*/ 2181669 w 2535768"/>
              <a:gd name="connsiteY1" fmla="*/ 104578 h 2217011"/>
              <a:gd name="connsiteX2" fmla="*/ 2535768 w 2535768"/>
              <a:gd name="connsiteY2" fmla="*/ 195563 h 2217011"/>
              <a:gd name="connsiteX3" fmla="*/ 2535768 w 2535768"/>
              <a:gd name="connsiteY3" fmla="*/ 2217011 h 2217011"/>
              <a:gd name="connsiteX4" fmla="*/ 4816 w 2535768"/>
              <a:gd name="connsiteY4" fmla="*/ 2217011 h 2217011"/>
              <a:gd name="connsiteX5" fmla="*/ 0 w 2535768"/>
              <a:gd name="connsiteY5" fmla="*/ 589767 h 2217011"/>
              <a:gd name="connsiteX0" fmla="*/ 0 w 2535770"/>
              <a:gd name="connsiteY0" fmla="*/ 561389 h 2188633"/>
              <a:gd name="connsiteX1" fmla="*/ 2181669 w 2535770"/>
              <a:gd name="connsiteY1" fmla="*/ 76200 h 2188633"/>
              <a:gd name="connsiteX2" fmla="*/ 2535768 w 2535770"/>
              <a:gd name="connsiteY2" fmla="*/ 167185 h 2188633"/>
              <a:gd name="connsiteX3" fmla="*/ 2535768 w 2535770"/>
              <a:gd name="connsiteY3" fmla="*/ 2188633 h 2188633"/>
              <a:gd name="connsiteX4" fmla="*/ 4816 w 2535770"/>
              <a:gd name="connsiteY4" fmla="*/ 2188633 h 2188633"/>
              <a:gd name="connsiteX5" fmla="*/ 0 w 2535770"/>
              <a:gd name="connsiteY5" fmla="*/ 561389 h 2188633"/>
              <a:gd name="connsiteX0" fmla="*/ 0 w 2535770"/>
              <a:gd name="connsiteY0" fmla="*/ 557155 h 2184399"/>
              <a:gd name="connsiteX1" fmla="*/ 2181669 w 2535770"/>
              <a:gd name="connsiteY1" fmla="*/ 71966 h 2184399"/>
              <a:gd name="connsiteX2" fmla="*/ 2535768 w 2535770"/>
              <a:gd name="connsiteY2" fmla="*/ 162951 h 2184399"/>
              <a:gd name="connsiteX3" fmla="*/ 2535768 w 2535770"/>
              <a:gd name="connsiteY3" fmla="*/ 2184399 h 2184399"/>
              <a:gd name="connsiteX4" fmla="*/ 4816 w 2535770"/>
              <a:gd name="connsiteY4" fmla="*/ 2184399 h 2184399"/>
              <a:gd name="connsiteX5" fmla="*/ 0 w 2535770"/>
              <a:gd name="connsiteY5" fmla="*/ 557155 h 2184399"/>
              <a:gd name="connsiteX0" fmla="*/ 0 w 2535770"/>
              <a:gd name="connsiteY0" fmla="*/ 557155 h 2184399"/>
              <a:gd name="connsiteX1" fmla="*/ 2181669 w 2535770"/>
              <a:gd name="connsiteY1" fmla="*/ 71966 h 2184399"/>
              <a:gd name="connsiteX2" fmla="*/ 2535768 w 2535770"/>
              <a:gd name="connsiteY2" fmla="*/ 264551 h 2184399"/>
              <a:gd name="connsiteX3" fmla="*/ 2535768 w 2535770"/>
              <a:gd name="connsiteY3" fmla="*/ 2184399 h 2184399"/>
              <a:gd name="connsiteX4" fmla="*/ 4816 w 2535770"/>
              <a:gd name="connsiteY4" fmla="*/ 2184399 h 2184399"/>
              <a:gd name="connsiteX5" fmla="*/ 0 w 2535770"/>
              <a:gd name="connsiteY5" fmla="*/ 557155 h 2184399"/>
              <a:gd name="connsiteX0" fmla="*/ 0 w 2535770"/>
              <a:gd name="connsiteY0" fmla="*/ 557155 h 2184399"/>
              <a:gd name="connsiteX1" fmla="*/ 2181669 w 2535770"/>
              <a:gd name="connsiteY1" fmla="*/ 71966 h 2184399"/>
              <a:gd name="connsiteX2" fmla="*/ 2535768 w 2535770"/>
              <a:gd name="connsiteY2" fmla="*/ 240001 h 2184399"/>
              <a:gd name="connsiteX3" fmla="*/ 2535768 w 2535770"/>
              <a:gd name="connsiteY3" fmla="*/ 2184399 h 2184399"/>
              <a:gd name="connsiteX4" fmla="*/ 4816 w 2535770"/>
              <a:gd name="connsiteY4" fmla="*/ 2184399 h 2184399"/>
              <a:gd name="connsiteX5" fmla="*/ 0 w 2535770"/>
              <a:gd name="connsiteY5" fmla="*/ 557155 h 2184399"/>
              <a:gd name="connsiteX0" fmla="*/ 0 w 2535770"/>
              <a:gd name="connsiteY0" fmla="*/ 557155 h 2184399"/>
              <a:gd name="connsiteX1" fmla="*/ 2181669 w 2535770"/>
              <a:gd name="connsiteY1" fmla="*/ 71966 h 2184399"/>
              <a:gd name="connsiteX2" fmla="*/ 2535768 w 2535770"/>
              <a:gd name="connsiteY2" fmla="*/ 215451 h 2184399"/>
              <a:gd name="connsiteX3" fmla="*/ 2535768 w 2535770"/>
              <a:gd name="connsiteY3" fmla="*/ 2184399 h 2184399"/>
              <a:gd name="connsiteX4" fmla="*/ 4816 w 2535770"/>
              <a:gd name="connsiteY4" fmla="*/ 2184399 h 2184399"/>
              <a:gd name="connsiteX5" fmla="*/ 0 w 2535770"/>
              <a:gd name="connsiteY5" fmla="*/ 557155 h 218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5770" h="2184399">
                <a:moveTo>
                  <a:pt x="0" y="557155"/>
                </a:moveTo>
                <a:lnTo>
                  <a:pt x="2181669" y="71966"/>
                </a:lnTo>
                <a:cubicBezTo>
                  <a:pt x="2491532" y="0"/>
                  <a:pt x="2535766" y="56734"/>
                  <a:pt x="2535768" y="215451"/>
                </a:cubicBezTo>
                <a:cubicBezTo>
                  <a:pt x="2535770" y="374168"/>
                  <a:pt x="2535768" y="1510583"/>
                  <a:pt x="2535768" y="2184399"/>
                </a:cubicBezTo>
                <a:lnTo>
                  <a:pt x="4816" y="2184399"/>
                </a:lnTo>
                <a:cubicBezTo>
                  <a:pt x="3211" y="1641984"/>
                  <a:pt x="1605" y="1099570"/>
                  <a:pt x="0" y="557155"/>
                </a:cubicBezTo>
                <a:close/>
              </a:path>
            </a:pathLst>
          </a:custGeom>
          <a:solidFill>
            <a:srgbClr val="0028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8" name="Picture 14" descr="monte logo 2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754063"/>
            <a:ext cx="266541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115580" y="2687805"/>
            <a:ext cx="534262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Arial MT Md It"/>
                <a:cs typeface="Arial MT Md I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115580" y="4461678"/>
            <a:ext cx="4656820" cy="18756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Arial MT Md It"/>
                <a:cs typeface="Arial MT Md I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30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8040317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" r="19582"/>
          <a:stretch>
            <a:fillRect/>
          </a:stretch>
        </p:blipFill>
        <p:spPr bwMode="auto">
          <a:xfrm>
            <a:off x="-25400" y="0"/>
            <a:ext cx="2654300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Monte PPT Shap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 flipH="1">
            <a:off x="2599267" y="2053167"/>
            <a:ext cx="6544733" cy="4804833"/>
          </a:xfrm>
          <a:custGeom>
            <a:avLst/>
            <a:gdLst>
              <a:gd name="connsiteX0" fmla="*/ 0 w 6544733"/>
              <a:gd name="connsiteY0" fmla="*/ 0 h 4800600"/>
              <a:gd name="connsiteX1" fmla="*/ 5744617 w 6544733"/>
              <a:gd name="connsiteY1" fmla="*/ 0 h 4800600"/>
              <a:gd name="connsiteX2" fmla="*/ 6544733 w 6544733"/>
              <a:gd name="connsiteY2" fmla="*/ 800116 h 4800600"/>
              <a:gd name="connsiteX3" fmla="*/ 6544733 w 6544733"/>
              <a:gd name="connsiteY3" fmla="*/ 4800600 h 4800600"/>
              <a:gd name="connsiteX4" fmla="*/ 0 w 6544733"/>
              <a:gd name="connsiteY4" fmla="*/ 4800600 h 4800600"/>
              <a:gd name="connsiteX5" fmla="*/ 0 w 6544733"/>
              <a:gd name="connsiteY5" fmla="*/ 0 h 4800600"/>
              <a:gd name="connsiteX0" fmla="*/ 0 w 6544733"/>
              <a:gd name="connsiteY0" fmla="*/ 48176 h 4848776"/>
              <a:gd name="connsiteX1" fmla="*/ 5744617 w 6544733"/>
              <a:gd name="connsiteY1" fmla="*/ 48176 h 4848776"/>
              <a:gd name="connsiteX2" fmla="*/ 6544733 w 6544733"/>
              <a:gd name="connsiteY2" fmla="*/ 441892 h 4848776"/>
              <a:gd name="connsiteX3" fmla="*/ 6544733 w 6544733"/>
              <a:gd name="connsiteY3" fmla="*/ 4848776 h 4848776"/>
              <a:gd name="connsiteX4" fmla="*/ 0 w 6544733"/>
              <a:gd name="connsiteY4" fmla="*/ 4848776 h 4848776"/>
              <a:gd name="connsiteX5" fmla="*/ 0 w 6544733"/>
              <a:gd name="connsiteY5" fmla="*/ 48176 h 4848776"/>
              <a:gd name="connsiteX0" fmla="*/ 0 w 6554809"/>
              <a:gd name="connsiteY0" fmla="*/ 48176 h 4848776"/>
              <a:gd name="connsiteX1" fmla="*/ 6112917 w 6554809"/>
              <a:gd name="connsiteY1" fmla="*/ 48176 h 4848776"/>
              <a:gd name="connsiteX2" fmla="*/ 6544733 w 6554809"/>
              <a:gd name="connsiteY2" fmla="*/ 441892 h 4848776"/>
              <a:gd name="connsiteX3" fmla="*/ 6544733 w 6554809"/>
              <a:gd name="connsiteY3" fmla="*/ 4848776 h 4848776"/>
              <a:gd name="connsiteX4" fmla="*/ 0 w 6554809"/>
              <a:gd name="connsiteY4" fmla="*/ 4848776 h 4848776"/>
              <a:gd name="connsiteX5" fmla="*/ 0 w 6554809"/>
              <a:gd name="connsiteY5" fmla="*/ 48176 h 4848776"/>
              <a:gd name="connsiteX0" fmla="*/ 0 w 6544733"/>
              <a:gd name="connsiteY0" fmla="*/ 48176 h 4848776"/>
              <a:gd name="connsiteX1" fmla="*/ 6112917 w 6544733"/>
              <a:gd name="connsiteY1" fmla="*/ 48176 h 4848776"/>
              <a:gd name="connsiteX2" fmla="*/ 6544733 w 6544733"/>
              <a:gd name="connsiteY2" fmla="*/ 441892 h 4848776"/>
              <a:gd name="connsiteX3" fmla="*/ 6544733 w 6544733"/>
              <a:gd name="connsiteY3" fmla="*/ 4848776 h 4848776"/>
              <a:gd name="connsiteX4" fmla="*/ 0 w 6544733"/>
              <a:gd name="connsiteY4" fmla="*/ 4848776 h 4848776"/>
              <a:gd name="connsiteX5" fmla="*/ 0 w 6544733"/>
              <a:gd name="connsiteY5" fmla="*/ 48176 h 4848776"/>
              <a:gd name="connsiteX0" fmla="*/ 0 w 6544733"/>
              <a:gd name="connsiteY0" fmla="*/ 4233 h 4804833"/>
              <a:gd name="connsiteX1" fmla="*/ 6112917 w 6544733"/>
              <a:gd name="connsiteY1" fmla="*/ 4233 h 4804833"/>
              <a:gd name="connsiteX2" fmla="*/ 6544733 w 6544733"/>
              <a:gd name="connsiteY2" fmla="*/ 397949 h 4804833"/>
              <a:gd name="connsiteX3" fmla="*/ 6544733 w 6544733"/>
              <a:gd name="connsiteY3" fmla="*/ 4804833 h 4804833"/>
              <a:gd name="connsiteX4" fmla="*/ 0 w 6544733"/>
              <a:gd name="connsiteY4" fmla="*/ 4804833 h 4804833"/>
              <a:gd name="connsiteX5" fmla="*/ 0 w 6544733"/>
              <a:gd name="connsiteY5" fmla="*/ 4233 h 4804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44733" h="4804833">
                <a:moveTo>
                  <a:pt x="0" y="4233"/>
                </a:moveTo>
                <a:lnTo>
                  <a:pt x="6112917" y="4233"/>
                </a:lnTo>
                <a:cubicBezTo>
                  <a:pt x="6504009" y="0"/>
                  <a:pt x="6544733" y="23790"/>
                  <a:pt x="6544733" y="397949"/>
                </a:cubicBezTo>
                <a:lnTo>
                  <a:pt x="6544733" y="4804833"/>
                </a:lnTo>
                <a:lnTo>
                  <a:pt x="0" y="4804833"/>
                </a:lnTo>
                <a:lnTo>
                  <a:pt x="0" y="4233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-20638" y="4678363"/>
            <a:ext cx="2535238" cy="2184400"/>
          </a:xfrm>
          <a:custGeom>
            <a:avLst/>
            <a:gdLst>
              <a:gd name="connsiteX0" fmla="*/ 0 w 2124552"/>
              <a:gd name="connsiteY0" fmla="*/ 0 h 2180814"/>
              <a:gd name="connsiteX1" fmla="*/ 1770453 w 2124552"/>
              <a:gd name="connsiteY1" fmla="*/ 0 h 2180814"/>
              <a:gd name="connsiteX2" fmla="*/ 2124552 w 2124552"/>
              <a:gd name="connsiteY2" fmla="*/ 354099 h 2180814"/>
              <a:gd name="connsiteX3" fmla="*/ 2124552 w 2124552"/>
              <a:gd name="connsiteY3" fmla="*/ 2180814 h 2180814"/>
              <a:gd name="connsiteX4" fmla="*/ 0 w 2124552"/>
              <a:gd name="connsiteY4" fmla="*/ 2180814 h 2180814"/>
              <a:gd name="connsiteX5" fmla="*/ 0 w 2124552"/>
              <a:gd name="connsiteY5" fmla="*/ 0 h 2180814"/>
              <a:gd name="connsiteX0" fmla="*/ 0 w 2124552"/>
              <a:gd name="connsiteY0" fmla="*/ 735603 h 2180814"/>
              <a:gd name="connsiteX1" fmla="*/ 1770453 w 2124552"/>
              <a:gd name="connsiteY1" fmla="*/ 0 h 2180814"/>
              <a:gd name="connsiteX2" fmla="*/ 2124552 w 2124552"/>
              <a:gd name="connsiteY2" fmla="*/ 354099 h 2180814"/>
              <a:gd name="connsiteX3" fmla="*/ 2124552 w 2124552"/>
              <a:gd name="connsiteY3" fmla="*/ 2180814 h 2180814"/>
              <a:gd name="connsiteX4" fmla="*/ 0 w 2124552"/>
              <a:gd name="connsiteY4" fmla="*/ 2180814 h 2180814"/>
              <a:gd name="connsiteX5" fmla="*/ 0 w 2124552"/>
              <a:gd name="connsiteY5" fmla="*/ 735603 h 2180814"/>
              <a:gd name="connsiteX0" fmla="*/ 0 w 2124552"/>
              <a:gd name="connsiteY0" fmla="*/ 771800 h 2217011"/>
              <a:gd name="connsiteX1" fmla="*/ 1770453 w 2124552"/>
              <a:gd name="connsiteY1" fmla="*/ 36197 h 2217011"/>
              <a:gd name="connsiteX2" fmla="*/ 2124552 w 2124552"/>
              <a:gd name="connsiteY2" fmla="*/ 195563 h 2217011"/>
              <a:gd name="connsiteX3" fmla="*/ 2124552 w 2124552"/>
              <a:gd name="connsiteY3" fmla="*/ 2217011 h 2217011"/>
              <a:gd name="connsiteX4" fmla="*/ 0 w 2124552"/>
              <a:gd name="connsiteY4" fmla="*/ 2217011 h 2217011"/>
              <a:gd name="connsiteX5" fmla="*/ 0 w 2124552"/>
              <a:gd name="connsiteY5" fmla="*/ 771800 h 2217011"/>
              <a:gd name="connsiteX0" fmla="*/ 0 w 2124552"/>
              <a:gd name="connsiteY0" fmla="*/ 771800 h 2217011"/>
              <a:gd name="connsiteX1" fmla="*/ 1770453 w 2124552"/>
              <a:gd name="connsiteY1" fmla="*/ 189244 h 2217011"/>
              <a:gd name="connsiteX2" fmla="*/ 2124552 w 2124552"/>
              <a:gd name="connsiteY2" fmla="*/ 195563 h 2217011"/>
              <a:gd name="connsiteX3" fmla="*/ 2124552 w 2124552"/>
              <a:gd name="connsiteY3" fmla="*/ 2217011 h 2217011"/>
              <a:gd name="connsiteX4" fmla="*/ 0 w 2124552"/>
              <a:gd name="connsiteY4" fmla="*/ 2217011 h 2217011"/>
              <a:gd name="connsiteX5" fmla="*/ 0 w 2124552"/>
              <a:gd name="connsiteY5" fmla="*/ 771800 h 2217011"/>
              <a:gd name="connsiteX0" fmla="*/ 0 w 2124552"/>
              <a:gd name="connsiteY0" fmla="*/ 771800 h 2217011"/>
              <a:gd name="connsiteX1" fmla="*/ 1770453 w 2124552"/>
              <a:gd name="connsiteY1" fmla="*/ 104578 h 2217011"/>
              <a:gd name="connsiteX2" fmla="*/ 2124552 w 2124552"/>
              <a:gd name="connsiteY2" fmla="*/ 195563 h 2217011"/>
              <a:gd name="connsiteX3" fmla="*/ 2124552 w 2124552"/>
              <a:gd name="connsiteY3" fmla="*/ 2217011 h 2217011"/>
              <a:gd name="connsiteX4" fmla="*/ 0 w 2124552"/>
              <a:gd name="connsiteY4" fmla="*/ 2217011 h 2217011"/>
              <a:gd name="connsiteX5" fmla="*/ 0 w 2124552"/>
              <a:gd name="connsiteY5" fmla="*/ 771800 h 2217011"/>
              <a:gd name="connsiteX0" fmla="*/ 0 w 2124552"/>
              <a:gd name="connsiteY0" fmla="*/ 771800 h 2217011"/>
              <a:gd name="connsiteX1" fmla="*/ 1770453 w 2124552"/>
              <a:gd name="connsiteY1" fmla="*/ 104578 h 2217011"/>
              <a:gd name="connsiteX2" fmla="*/ 2124552 w 2124552"/>
              <a:gd name="connsiteY2" fmla="*/ 195563 h 2217011"/>
              <a:gd name="connsiteX3" fmla="*/ 2124552 w 2124552"/>
              <a:gd name="connsiteY3" fmla="*/ 2217011 h 2217011"/>
              <a:gd name="connsiteX4" fmla="*/ 0 w 2124552"/>
              <a:gd name="connsiteY4" fmla="*/ 2217011 h 2217011"/>
              <a:gd name="connsiteX5" fmla="*/ 0 w 2124552"/>
              <a:gd name="connsiteY5" fmla="*/ 771800 h 2217011"/>
              <a:gd name="connsiteX0" fmla="*/ 0 w 2535768"/>
              <a:gd name="connsiteY0" fmla="*/ 589767 h 2217011"/>
              <a:gd name="connsiteX1" fmla="*/ 2181669 w 2535768"/>
              <a:gd name="connsiteY1" fmla="*/ 104578 h 2217011"/>
              <a:gd name="connsiteX2" fmla="*/ 2535768 w 2535768"/>
              <a:gd name="connsiteY2" fmla="*/ 195563 h 2217011"/>
              <a:gd name="connsiteX3" fmla="*/ 2535768 w 2535768"/>
              <a:gd name="connsiteY3" fmla="*/ 2217011 h 2217011"/>
              <a:gd name="connsiteX4" fmla="*/ 411216 w 2535768"/>
              <a:gd name="connsiteY4" fmla="*/ 2217011 h 2217011"/>
              <a:gd name="connsiteX5" fmla="*/ 0 w 2535768"/>
              <a:gd name="connsiteY5" fmla="*/ 589767 h 2217011"/>
              <a:gd name="connsiteX0" fmla="*/ 0 w 2535768"/>
              <a:gd name="connsiteY0" fmla="*/ 589767 h 2217011"/>
              <a:gd name="connsiteX1" fmla="*/ 2181669 w 2535768"/>
              <a:gd name="connsiteY1" fmla="*/ 104578 h 2217011"/>
              <a:gd name="connsiteX2" fmla="*/ 2535768 w 2535768"/>
              <a:gd name="connsiteY2" fmla="*/ 195563 h 2217011"/>
              <a:gd name="connsiteX3" fmla="*/ 2535768 w 2535768"/>
              <a:gd name="connsiteY3" fmla="*/ 2217011 h 2217011"/>
              <a:gd name="connsiteX4" fmla="*/ 4816 w 2535768"/>
              <a:gd name="connsiteY4" fmla="*/ 2217011 h 2217011"/>
              <a:gd name="connsiteX5" fmla="*/ 0 w 2535768"/>
              <a:gd name="connsiteY5" fmla="*/ 589767 h 2217011"/>
              <a:gd name="connsiteX0" fmla="*/ 0 w 2535768"/>
              <a:gd name="connsiteY0" fmla="*/ 589767 h 2217011"/>
              <a:gd name="connsiteX1" fmla="*/ 2181669 w 2535768"/>
              <a:gd name="connsiteY1" fmla="*/ 104578 h 2217011"/>
              <a:gd name="connsiteX2" fmla="*/ 2535768 w 2535768"/>
              <a:gd name="connsiteY2" fmla="*/ 195563 h 2217011"/>
              <a:gd name="connsiteX3" fmla="*/ 2535768 w 2535768"/>
              <a:gd name="connsiteY3" fmla="*/ 2217011 h 2217011"/>
              <a:gd name="connsiteX4" fmla="*/ 4816 w 2535768"/>
              <a:gd name="connsiteY4" fmla="*/ 2217011 h 2217011"/>
              <a:gd name="connsiteX5" fmla="*/ 0 w 2535768"/>
              <a:gd name="connsiteY5" fmla="*/ 589767 h 2217011"/>
              <a:gd name="connsiteX0" fmla="*/ 0 w 2535770"/>
              <a:gd name="connsiteY0" fmla="*/ 561389 h 2188633"/>
              <a:gd name="connsiteX1" fmla="*/ 2181669 w 2535770"/>
              <a:gd name="connsiteY1" fmla="*/ 76200 h 2188633"/>
              <a:gd name="connsiteX2" fmla="*/ 2535768 w 2535770"/>
              <a:gd name="connsiteY2" fmla="*/ 167185 h 2188633"/>
              <a:gd name="connsiteX3" fmla="*/ 2535768 w 2535770"/>
              <a:gd name="connsiteY3" fmla="*/ 2188633 h 2188633"/>
              <a:gd name="connsiteX4" fmla="*/ 4816 w 2535770"/>
              <a:gd name="connsiteY4" fmla="*/ 2188633 h 2188633"/>
              <a:gd name="connsiteX5" fmla="*/ 0 w 2535770"/>
              <a:gd name="connsiteY5" fmla="*/ 561389 h 2188633"/>
              <a:gd name="connsiteX0" fmla="*/ 0 w 2535770"/>
              <a:gd name="connsiteY0" fmla="*/ 557155 h 2184399"/>
              <a:gd name="connsiteX1" fmla="*/ 2181669 w 2535770"/>
              <a:gd name="connsiteY1" fmla="*/ 71966 h 2184399"/>
              <a:gd name="connsiteX2" fmla="*/ 2535768 w 2535770"/>
              <a:gd name="connsiteY2" fmla="*/ 162951 h 2184399"/>
              <a:gd name="connsiteX3" fmla="*/ 2535768 w 2535770"/>
              <a:gd name="connsiteY3" fmla="*/ 2184399 h 2184399"/>
              <a:gd name="connsiteX4" fmla="*/ 4816 w 2535770"/>
              <a:gd name="connsiteY4" fmla="*/ 2184399 h 2184399"/>
              <a:gd name="connsiteX5" fmla="*/ 0 w 2535770"/>
              <a:gd name="connsiteY5" fmla="*/ 557155 h 2184399"/>
              <a:gd name="connsiteX0" fmla="*/ 0 w 2535770"/>
              <a:gd name="connsiteY0" fmla="*/ 557155 h 2184399"/>
              <a:gd name="connsiteX1" fmla="*/ 2181669 w 2535770"/>
              <a:gd name="connsiteY1" fmla="*/ 71966 h 2184399"/>
              <a:gd name="connsiteX2" fmla="*/ 2535768 w 2535770"/>
              <a:gd name="connsiteY2" fmla="*/ 264551 h 2184399"/>
              <a:gd name="connsiteX3" fmla="*/ 2535768 w 2535770"/>
              <a:gd name="connsiteY3" fmla="*/ 2184399 h 2184399"/>
              <a:gd name="connsiteX4" fmla="*/ 4816 w 2535770"/>
              <a:gd name="connsiteY4" fmla="*/ 2184399 h 2184399"/>
              <a:gd name="connsiteX5" fmla="*/ 0 w 2535770"/>
              <a:gd name="connsiteY5" fmla="*/ 557155 h 2184399"/>
              <a:gd name="connsiteX0" fmla="*/ 0 w 2535770"/>
              <a:gd name="connsiteY0" fmla="*/ 557155 h 2184399"/>
              <a:gd name="connsiteX1" fmla="*/ 2181669 w 2535770"/>
              <a:gd name="connsiteY1" fmla="*/ 71966 h 2184399"/>
              <a:gd name="connsiteX2" fmla="*/ 2535768 w 2535770"/>
              <a:gd name="connsiteY2" fmla="*/ 240001 h 2184399"/>
              <a:gd name="connsiteX3" fmla="*/ 2535768 w 2535770"/>
              <a:gd name="connsiteY3" fmla="*/ 2184399 h 2184399"/>
              <a:gd name="connsiteX4" fmla="*/ 4816 w 2535770"/>
              <a:gd name="connsiteY4" fmla="*/ 2184399 h 2184399"/>
              <a:gd name="connsiteX5" fmla="*/ 0 w 2535770"/>
              <a:gd name="connsiteY5" fmla="*/ 557155 h 2184399"/>
              <a:gd name="connsiteX0" fmla="*/ 0 w 2535770"/>
              <a:gd name="connsiteY0" fmla="*/ 557155 h 2184399"/>
              <a:gd name="connsiteX1" fmla="*/ 2181669 w 2535770"/>
              <a:gd name="connsiteY1" fmla="*/ 71966 h 2184399"/>
              <a:gd name="connsiteX2" fmla="*/ 2535768 w 2535770"/>
              <a:gd name="connsiteY2" fmla="*/ 215451 h 2184399"/>
              <a:gd name="connsiteX3" fmla="*/ 2535768 w 2535770"/>
              <a:gd name="connsiteY3" fmla="*/ 2184399 h 2184399"/>
              <a:gd name="connsiteX4" fmla="*/ 4816 w 2535770"/>
              <a:gd name="connsiteY4" fmla="*/ 2184399 h 2184399"/>
              <a:gd name="connsiteX5" fmla="*/ 0 w 2535770"/>
              <a:gd name="connsiteY5" fmla="*/ 557155 h 218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5770" h="2184399">
                <a:moveTo>
                  <a:pt x="0" y="557155"/>
                </a:moveTo>
                <a:lnTo>
                  <a:pt x="2181669" y="71966"/>
                </a:lnTo>
                <a:cubicBezTo>
                  <a:pt x="2491532" y="0"/>
                  <a:pt x="2535766" y="56734"/>
                  <a:pt x="2535768" y="215451"/>
                </a:cubicBezTo>
                <a:cubicBezTo>
                  <a:pt x="2535770" y="374168"/>
                  <a:pt x="2535768" y="1510583"/>
                  <a:pt x="2535768" y="2184399"/>
                </a:cubicBezTo>
                <a:lnTo>
                  <a:pt x="4816" y="2184399"/>
                </a:lnTo>
                <a:cubicBezTo>
                  <a:pt x="3211" y="1641984"/>
                  <a:pt x="1605" y="1099570"/>
                  <a:pt x="0" y="557155"/>
                </a:cubicBezTo>
                <a:close/>
              </a:path>
            </a:pathLst>
          </a:custGeom>
          <a:solidFill>
            <a:srgbClr val="0028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8" name="Picture 14" descr="monte logo 2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754063"/>
            <a:ext cx="266541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115580" y="2687805"/>
            <a:ext cx="534262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Arial MT Md It"/>
                <a:cs typeface="Arial MT Md I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115580" y="4461678"/>
            <a:ext cx="4656820" cy="18756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Arial MT Md It"/>
                <a:cs typeface="Arial MT Md I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364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Einstein_ResearchLab_1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 r="19287"/>
          <a:stretch>
            <a:fillRect/>
          </a:stretch>
        </p:blipFill>
        <p:spPr bwMode="auto">
          <a:xfrm>
            <a:off x="-25400" y="0"/>
            <a:ext cx="257810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Monte PPT Shap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 flipH="1">
            <a:off x="2599267" y="2053167"/>
            <a:ext cx="6544733" cy="4804833"/>
          </a:xfrm>
          <a:custGeom>
            <a:avLst/>
            <a:gdLst>
              <a:gd name="connsiteX0" fmla="*/ 0 w 6544733"/>
              <a:gd name="connsiteY0" fmla="*/ 0 h 4800600"/>
              <a:gd name="connsiteX1" fmla="*/ 5744617 w 6544733"/>
              <a:gd name="connsiteY1" fmla="*/ 0 h 4800600"/>
              <a:gd name="connsiteX2" fmla="*/ 6544733 w 6544733"/>
              <a:gd name="connsiteY2" fmla="*/ 800116 h 4800600"/>
              <a:gd name="connsiteX3" fmla="*/ 6544733 w 6544733"/>
              <a:gd name="connsiteY3" fmla="*/ 4800600 h 4800600"/>
              <a:gd name="connsiteX4" fmla="*/ 0 w 6544733"/>
              <a:gd name="connsiteY4" fmla="*/ 4800600 h 4800600"/>
              <a:gd name="connsiteX5" fmla="*/ 0 w 6544733"/>
              <a:gd name="connsiteY5" fmla="*/ 0 h 4800600"/>
              <a:gd name="connsiteX0" fmla="*/ 0 w 6544733"/>
              <a:gd name="connsiteY0" fmla="*/ 48176 h 4848776"/>
              <a:gd name="connsiteX1" fmla="*/ 5744617 w 6544733"/>
              <a:gd name="connsiteY1" fmla="*/ 48176 h 4848776"/>
              <a:gd name="connsiteX2" fmla="*/ 6544733 w 6544733"/>
              <a:gd name="connsiteY2" fmla="*/ 441892 h 4848776"/>
              <a:gd name="connsiteX3" fmla="*/ 6544733 w 6544733"/>
              <a:gd name="connsiteY3" fmla="*/ 4848776 h 4848776"/>
              <a:gd name="connsiteX4" fmla="*/ 0 w 6544733"/>
              <a:gd name="connsiteY4" fmla="*/ 4848776 h 4848776"/>
              <a:gd name="connsiteX5" fmla="*/ 0 w 6544733"/>
              <a:gd name="connsiteY5" fmla="*/ 48176 h 4848776"/>
              <a:gd name="connsiteX0" fmla="*/ 0 w 6554809"/>
              <a:gd name="connsiteY0" fmla="*/ 48176 h 4848776"/>
              <a:gd name="connsiteX1" fmla="*/ 6112917 w 6554809"/>
              <a:gd name="connsiteY1" fmla="*/ 48176 h 4848776"/>
              <a:gd name="connsiteX2" fmla="*/ 6544733 w 6554809"/>
              <a:gd name="connsiteY2" fmla="*/ 441892 h 4848776"/>
              <a:gd name="connsiteX3" fmla="*/ 6544733 w 6554809"/>
              <a:gd name="connsiteY3" fmla="*/ 4848776 h 4848776"/>
              <a:gd name="connsiteX4" fmla="*/ 0 w 6554809"/>
              <a:gd name="connsiteY4" fmla="*/ 4848776 h 4848776"/>
              <a:gd name="connsiteX5" fmla="*/ 0 w 6554809"/>
              <a:gd name="connsiteY5" fmla="*/ 48176 h 4848776"/>
              <a:gd name="connsiteX0" fmla="*/ 0 w 6544733"/>
              <a:gd name="connsiteY0" fmla="*/ 48176 h 4848776"/>
              <a:gd name="connsiteX1" fmla="*/ 6112917 w 6544733"/>
              <a:gd name="connsiteY1" fmla="*/ 48176 h 4848776"/>
              <a:gd name="connsiteX2" fmla="*/ 6544733 w 6544733"/>
              <a:gd name="connsiteY2" fmla="*/ 441892 h 4848776"/>
              <a:gd name="connsiteX3" fmla="*/ 6544733 w 6544733"/>
              <a:gd name="connsiteY3" fmla="*/ 4848776 h 4848776"/>
              <a:gd name="connsiteX4" fmla="*/ 0 w 6544733"/>
              <a:gd name="connsiteY4" fmla="*/ 4848776 h 4848776"/>
              <a:gd name="connsiteX5" fmla="*/ 0 w 6544733"/>
              <a:gd name="connsiteY5" fmla="*/ 48176 h 4848776"/>
              <a:gd name="connsiteX0" fmla="*/ 0 w 6544733"/>
              <a:gd name="connsiteY0" fmla="*/ 4233 h 4804833"/>
              <a:gd name="connsiteX1" fmla="*/ 6112917 w 6544733"/>
              <a:gd name="connsiteY1" fmla="*/ 4233 h 4804833"/>
              <a:gd name="connsiteX2" fmla="*/ 6544733 w 6544733"/>
              <a:gd name="connsiteY2" fmla="*/ 397949 h 4804833"/>
              <a:gd name="connsiteX3" fmla="*/ 6544733 w 6544733"/>
              <a:gd name="connsiteY3" fmla="*/ 4804833 h 4804833"/>
              <a:gd name="connsiteX4" fmla="*/ 0 w 6544733"/>
              <a:gd name="connsiteY4" fmla="*/ 4804833 h 4804833"/>
              <a:gd name="connsiteX5" fmla="*/ 0 w 6544733"/>
              <a:gd name="connsiteY5" fmla="*/ 4233 h 4804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44733" h="4804833">
                <a:moveTo>
                  <a:pt x="0" y="4233"/>
                </a:moveTo>
                <a:lnTo>
                  <a:pt x="6112917" y="4233"/>
                </a:lnTo>
                <a:cubicBezTo>
                  <a:pt x="6504009" y="0"/>
                  <a:pt x="6544733" y="23790"/>
                  <a:pt x="6544733" y="397949"/>
                </a:cubicBezTo>
                <a:lnTo>
                  <a:pt x="6544733" y="4804833"/>
                </a:lnTo>
                <a:lnTo>
                  <a:pt x="0" y="4804833"/>
                </a:lnTo>
                <a:lnTo>
                  <a:pt x="0" y="4233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-20638" y="4678363"/>
            <a:ext cx="2535238" cy="2184400"/>
          </a:xfrm>
          <a:custGeom>
            <a:avLst/>
            <a:gdLst>
              <a:gd name="connsiteX0" fmla="*/ 0 w 2124552"/>
              <a:gd name="connsiteY0" fmla="*/ 0 h 2180814"/>
              <a:gd name="connsiteX1" fmla="*/ 1770453 w 2124552"/>
              <a:gd name="connsiteY1" fmla="*/ 0 h 2180814"/>
              <a:gd name="connsiteX2" fmla="*/ 2124552 w 2124552"/>
              <a:gd name="connsiteY2" fmla="*/ 354099 h 2180814"/>
              <a:gd name="connsiteX3" fmla="*/ 2124552 w 2124552"/>
              <a:gd name="connsiteY3" fmla="*/ 2180814 h 2180814"/>
              <a:gd name="connsiteX4" fmla="*/ 0 w 2124552"/>
              <a:gd name="connsiteY4" fmla="*/ 2180814 h 2180814"/>
              <a:gd name="connsiteX5" fmla="*/ 0 w 2124552"/>
              <a:gd name="connsiteY5" fmla="*/ 0 h 2180814"/>
              <a:gd name="connsiteX0" fmla="*/ 0 w 2124552"/>
              <a:gd name="connsiteY0" fmla="*/ 735603 h 2180814"/>
              <a:gd name="connsiteX1" fmla="*/ 1770453 w 2124552"/>
              <a:gd name="connsiteY1" fmla="*/ 0 h 2180814"/>
              <a:gd name="connsiteX2" fmla="*/ 2124552 w 2124552"/>
              <a:gd name="connsiteY2" fmla="*/ 354099 h 2180814"/>
              <a:gd name="connsiteX3" fmla="*/ 2124552 w 2124552"/>
              <a:gd name="connsiteY3" fmla="*/ 2180814 h 2180814"/>
              <a:gd name="connsiteX4" fmla="*/ 0 w 2124552"/>
              <a:gd name="connsiteY4" fmla="*/ 2180814 h 2180814"/>
              <a:gd name="connsiteX5" fmla="*/ 0 w 2124552"/>
              <a:gd name="connsiteY5" fmla="*/ 735603 h 2180814"/>
              <a:gd name="connsiteX0" fmla="*/ 0 w 2124552"/>
              <a:gd name="connsiteY0" fmla="*/ 771800 h 2217011"/>
              <a:gd name="connsiteX1" fmla="*/ 1770453 w 2124552"/>
              <a:gd name="connsiteY1" fmla="*/ 36197 h 2217011"/>
              <a:gd name="connsiteX2" fmla="*/ 2124552 w 2124552"/>
              <a:gd name="connsiteY2" fmla="*/ 195563 h 2217011"/>
              <a:gd name="connsiteX3" fmla="*/ 2124552 w 2124552"/>
              <a:gd name="connsiteY3" fmla="*/ 2217011 h 2217011"/>
              <a:gd name="connsiteX4" fmla="*/ 0 w 2124552"/>
              <a:gd name="connsiteY4" fmla="*/ 2217011 h 2217011"/>
              <a:gd name="connsiteX5" fmla="*/ 0 w 2124552"/>
              <a:gd name="connsiteY5" fmla="*/ 771800 h 2217011"/>
              <a:gd name="connsiteX0" fmla="*/ 0 w 2124552"/>
              <a:gd name="connsiteY0" fmla="*/ 771800 h 2217011"/>
              <a:gd name="connsiteX1" fmla="*/ 1770453 w 2124552"/>
              <a:gd name="connsiteY1" fmla="*/ 189244 h 2217011"/>
              <a:gd name="connsiteX2" fmla="*/ 2124552 w 2124552"/>
              <a:gd name="connsiteY2" fmla="*/ 195563 h 2217011"/>
              <a:gd name="connsiteX3" fmla="*/ 2124552 w 2124552"/>
              <a:gd name="connsiteY3" fmla="*/ 2217011 h 2217011"/>
              <a:gd name="connsiteX4" fmla="*/ 0 w 2124552"/>
              <a:gd name="connsiteY4" fmla="*/ 2217011 h 2217011"/>
              <a:gd name="connsiteX5" fmla="*/ 0 w 2124552"/>
              <a:gd name="connsiteY5" fmla="*/ 771800 h 2217011"/>
              <a:gd name="connsiteX0" fmla="*/ 0 w 2124552"/>
              <a:gd name="connsiteY0" fmla="*/ 771800 h 2217011"/>
              <a:gd name="connsiteX1" fmla="*/ 1770453 w 2124552"/>
              <a:gd name="connsiteY1" fmla="*/ 104578 h 2217011"/>
              <a:gd name="connsiteX2" fmla="*/ 2124552 w 2124552"/>
              <a:gd name="connsiteY2" fmla="*/ 195563 h 2217011"/>
              <a:gd name="connsiteX3" fmla="*/ 2124552 w 2124552"/>
              <a:gd name="connsiteY3" fmla="*/ 2217011 h 2217011"/>
              <a:gd name="connsiteX4" fmla="*/ 0 w 2124552"/>
              <a:gd name="connsiteY4" fmla="*/ 2217011 h 2217011"/>
              <a:gd name="connsiteX5" fmla="*/ 0 w 2124552"/>
              <a:gd name="connsiteY5" fmla="*/ 771800 h 2217011"/>
              <a:gd name="connsiteX0" fmla="*/ 0 w 2124552"/>
              <a:gd name="connsiteY0" fmla="*/ 771800 h 2217011"/>
              <a:gd name="connsiteX1" fmla="*/ 1770453 w 2124552"/>
              <a:gd name="connsiteY1" fmla="*/ 104578 h 2217011"/>
              <a:gd name="connsiteX2" fmla="*/ 2124552 w 2124552"/>
              <a:gd name="connsiteY2" fmla="*/ 195563 h 2217011"/>
              <a:gd name="connsiteX3" fmla="*/ 2124552 w 2124552"/>
              <a:gd name="connsiteY3" fmla="*/ 2217011 h 2217011"/>
              <a:gd name="connsiteX4" fmla="*/ 0 w 2124552"/>
              <a:gd name="connsiteY4" fmla="*/ 2217011 h 2217011"/>
              <a:gd name="connsiteX5" fmla="*/ 0 w 2124552"/>
              <a:gd name="connsiteY5" fmla="*/ 771800 h 2217011"/>
              <a:gd name="connsiteX0" fmla="*/ 0 w 2535768"/>
              <a:gd name="connsiteY0" fmla="*/ 589767 h 2217011"/>
              <a:gd name="connsiteX1" fmla="*/ 2181669 w 2535768"/>
              <a:gd name="connsiteY1" fmla="*/ 104578 h 2217011"/>
              <a:gd name="connsiteX2" fmla="*/ 2535768 w 2535768"/>
              <a:gd name="connsiteY2" fmla="*/ 195563 h 2217011"/>
              <a:gd name="connsiteX3" fmla="*/ 2535768 w 2535768"/>
              <a:gd name="connsiteY3" fmla="*/ 2217011 h 2217011"/>
              <a:gd name="connsiteX4" fmla="*/ 411216 w 2535768"/>
              <a:gd name="connsiteY4" fmla="*/ 2217011 h 2217011"/>
              <a:gd name="connsiteX5" fmla="*/ 0 w 2535768"/>
              <a:gd name="connsiteY5" fmla="*/ 589767 h 2217011"/>
              <a:gd name="connsiteX0" fmla="*/ 0 w 2535768"/>
              <a:gd name="connsiteY0" fmla="*/ 589767 h 2217011"/>
              <a:gd name="connsiteX1" fmla="*/ 2181669 w 2535768"/>
              <a:gd name="connsiteY1" fmla="*/ 104578 h 2217011"/>
              <a:gd name="connsiteX2" fmla="*/ 2535768 w 2535768"/>
              <a:gd name="connsiteY2" fmla="*/ 195563 h 2217011"/>
              <a:gd name="connsiteX3" fmla="*/ 2535768 w 2535768"/>
              <a:gd name="connsiteY3" fmla="*/ 2217011 h 2217011"/>
              <a:gd name="connsiteX4" fmla="*/ 4816 w 2535768"/>
              <a:gd name="connsiteY4" fmla="*/ 2217011 h 2217011"/>
              <a:gd name="connsiteX5" fmla="*/ 0 w 2535768"/>
              <a:gd name="connsiteY5" fmla="*/ 589767 h 2217011"/>
              <a:gd name="connsiteX0" fmla="*/ 0 w 2535768"/>
              <a:gd name="connsiteY0" fmla="*/ 589767 h 2217011"/>
              <a:gd name="connsiteX1" fmla="*/ 2181669 w 2535768"/>
              <a:gd name="connsiteY1" fmla="*/ 104578 h 2217011"/>
              <a:gd name="connsiteX2" fmla="*/ 2535768 w 2535768"/>
              <a:gd name="connsiteY2" fmla="*/ 195563 h 2217011"/>
              <a:gd name="connsiteX3" fmla="*/ 2535768 w 2535768"/>
              <a:gd name="connsiteY3" fmla="*/ 2217011 h 2217011"/>
              <a:gd name="connsiteX4" fmla="*/ 4816 w 2535768"/>
              <a:gd name="connsiteY4" fmla="*/ 2217011 h 2217011"/>
              <a:gd name="connsiteX5" fmla="*/ 0 w 2535768"/>
              <a:gd name="connsiteY5" fmla="*/ 589767 h 2217011"/>
              <a:gd name="connsiteX0" fmla="*/ 0 w 2535770"/>
              <a:gd name="connsiteY0" fmla="*/ 561389 h 2188633"/>
              <a:gd name="connsiteX1" fmla="*/ 2181669 w 2535770"/>
              <a:gd name="connsiteY1" fmla="*/ 76200 h 2188633"/>
              <a:gd name="connsiteX2" fmla="*/ 2535768 w 2535770"/>
              <a:gd name="connsiteY2" fmla="*/ 167185 h 2188633"/>
              <a:gd name="connsiteX3" fmla="*/ 2535768 w 2535770"/>
              <a:gd name="connsiteY3" fmla="*/ 2188633 h 2188633"/>
              <a:gd name="connsiteX4" fmla="*/ 4816 w 2535770"/>
              <a:gd name="connsiteY4" fmla="*/ 2188633 h 2188633"/>
              <a:gd name="connsiteX5" fmla="*/ 0 w 2535770"/>
              <a:gd name="connsiteY5" fmla="*/ 561389 h 2188633"/>
              <a:gd name="connsiteX0" fmla="*/ 0 w 2535770"/>
              <a:gd name="connsiteY0" fmla="*/ 557155 h 2184399"/>
              <a:gd name="connsiteX1" fmla="*/ 2181669 w 2535770"/>
              <a:gd name="connsiteY1" fmla="*/ 71966 h 2184399"/>
              <a:gd name="connsiteX2" fmla="*/ 2535768 w 2535770"/>
              <a:gd name="connsiteY2" fmla="*/ 162951 h 2184399"/>
              <a:gd name="connsiteX3" fmla="*/ 2535768 w 2535770"/>
              <a:gd name="connsiteY3" fmla="*/ 2184399 h 2184399"/>
              <a:gd name="connsiteX4" fmla="*/ 4816 w 2535770"/>
              <a:gd name="connsiteY4" fmla="*/ 2184399 h 2184399"/>
              <a:gd name="connsiteX5" fmla="*/ 0 w 2535770"/>
              <a:gd name="connsiteY5" fmla="*/ 557155 h 2184399"/>
              <a:gd name="connsiteX0" fmla="*/ 0 w 2535770"/>
              <a:gd name="connsiteY0" fmla="*/ 557155 h 2184399"/>
              <a:gd name="connsiteX1" fmla="*/ 2181669 w 2535770"/>
              <a:gd name="connsiteY1" fmla="*/ 71966 h 2184399"/>
              <a:gd name="connsiteX2" fmla="*/ 2535768 w 2535770"/>
              <a:gd name="connsiteY2" fmla="*/ 264551 h 2184399"/>
              <a:gd name="connsiteX3" fmla="*/ 2535768 w 2535770"/>
              <a:gd name="connsiteY3" fmla="*/ 2184399 h 2184399"/>
              <a:gd name="connsiteX4" fmla="*/ 4816 w 2535770"/>
              <a:gd name="connsiteY4" fmla="*/ 2184399 h 2184399"/>
              <a:gd name="connsiteX5" fmla="*/ 0 w 2535770"/>
              <a:gd name="connsiteY5" fmla="*/ 557155 h 2184399"/>
              <a:gd name="connsiteX0" fmla="*/ 0 w 2535770"/>
              <a:gd name="connsiteY0" fmla="*/ 557155 h 2184399"/>
              <a:gd name="connsiteX1" fmla="*/ 2181669 w 2535770"/>
              <a:gd name="connsiteY1" fmla="*/ 71966 h 2184399"/>
              <a:gd name="connsiteX2" fmla="*/ 2535768 w 2535770"/>
              <a:gd name="connsiteY2" fmla="*/ 240001 h 2184399"/>
              <a:gd name="connsiteX3" fmla="*/ 2535768 w 2535770"/>
              <a:gd name="connsiteY3" fmla="*/ 2184399 h 2184399"/>
              <a:gd name="connsiteX4" fmla="*/ 4816 w 2535770"/>
              <a:gd name="connsiteY4" fmla="*/ 2184399 h 2184399"/>
              <a:gd name="connsiteX5" fmla="*/ 0 w 2535770"/>
              <a:gd name="connsiteY5" fmla="*/ 557155 h 2184399"/>
              <a:gd name="connsiteX0" fmla="*/ 0 w 2535770"/>
              <a:gd name="connsiteY0" fmla="*/ 557155 h 2184399"/>
              <a:gd name="connsiteX1" fmla="*/ 2181669 w 2535770"/>
              <a:gd name="connsiteY1" fmla="*/ 71966 h 2184399"/>
              <a:gd name="connsiteX2" fmla="*/ 2535768 w 2535770"/>
              <a:gd name="connsiteY2" fmla="*/ 215451 h 2184399"/>
              <a:gd name="connsiteX3" fmla="*/ 2535768 w 2535770"/>
              <a:gd name="connsiteY3" fmla="*/ 2184399 h 2184399"/>
              <a:gd name="connsiteX4" fmla="*/ 4816 w 2535770"/>
              <a:gd name="connsiteY4" fmla="*/ 2184399 h 2184399"/>
              <a:gd name="connsiteX5" fmla="*/ 0 w 2535770"/>
              <a:gd name="connsiteY5" fmla="*/ 557155 h 218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5770" h="2184399">
                <a:moveTo>
                  <a:pt x="0" y="557155"/>
                </a:moveTo>
                <a:lnTo>
                  <a:pt x="2181669" y="71966"/>
                </a:lnTo>
                <a:cubicBezTo>
                  <a:pt x="2491532" y="0"/>
                  <a:pt x="2535766" y="56734"/>
                  <a:pt x="2535768" y="215451"/>
                </a:cubicBezTo>
                <a:cubicBezTo>
                  <a:pt x="2535770" y="374168"/>
                  <a:pt x="2535768" y="1510583"/>
                  <a:pt x="2535768" y="2184399"/>
                </a:cubicBezTo>
                <a:lnTo>
                  <a:pt x="4816" y="2184399"/>
                </a:lnTo>
                <a:cubicBezTo>
                  <a:pt x="3211" y="1641984"/>
                  <a:pt x="1605" y="1099570"/>
                  <a:pt x="0" y="557155"/>
                </a:cubicBezTo>
                <a:close/>
              </a:path>
            </a:pathLst>
          </a:custGeom>
          <a:solidFill>
            <a:srgbClr val="0028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8" name="Picture 14" descr="monte logo 2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754063"/>
            <a:ext cx="266541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115580" y="2687805"/>
            <a:ext cx="534262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Arial MT Md It"/>
                <a:cs typeface="Arial MT Md I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115580" y="4461678"/>
            <a:ext cx="4656820" cy="18756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Arial MT Md It"/>
                <a:cs typeface="Arial MT Md I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82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IMG_00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05"/>
          <a:stretch>
            <a:fillRect/>
          </a:stretch>
        </p:blipFill>
        <p:spPr bwMode="auto">
          <a:xfrm>
            <a:off x="-25400" y="0"/>
            <a:ext cx="25654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Monte PPT Shap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 flipH="1">
            <a:off x="2599267" y="2053167"/>
            <a:ext cx="6544733" cy="4804833"/>
          </a:xfrm>
          <a:custGeom>
            <a:avLst/>
            <a:gdLst>
              <a:gd name="connsiteX0" fmla="*/ 0 w 6544733"/>
              <a:gd name="connsiteY0" fmla="*/ 0 h 4800600"/>
              <a:gd name="connsiteX1" fmla="*/ 5744617 w 6544733"/>
              <a:gd name="connsiteY1" fmla="*/ 0 h 4800600"/>
              <a:gd name="connsiteX2" fmla="*/ 6544733 w 6544733"/>
              <a:gd name="connsiteY2" fmla="*/ 800116 h 4800600"/>
              <a:gd name="connsiteX3" fmla="*/ 6544733 w 6544733"/>
              <a:gd name="connsiteY3" fmla="*/ 4800600 h 4800600"/>
              <a:gd name="connsiteX4" fmla="*/ 0 w 6544733"/>
              <a:gd name="connsiteY4" fmla="*/ 4800600 h 4800600"/>
              <a:gd name="connsiteX5" fmla="*/ 0 w 6544733"/>
              <a:gd name="connsiteY5" fmla="*/ 0 h 4800600"/>
              <a:gd name="connsiteX0" fmla="*/ 0 w 6544733"/>
              <a:gd name="connsiteY0" fmla="*/ 48176 h 4848776"/>
              <a:gd name="connsiteX1" fmla="*/ 5744617 w 6544733"/>
              <a:gd name="connsiteY1" fmla="*/ 48176 h 4848776"/>
              <a:gd name="connsiteX2" fmla="*/ 6544733 w 6544733"/>
              <a:gd name="connsiteY2" fmla="*/ 441892 h 4848776"/>
              <a:gd name="connsiteX3" fmla="*/ 6544733 w 6544733"/>
              <a:gd name="connsiteY3" fmla="*/ 4848776 h 4848776"/>
              <a:gd name="connsiteX4" fmla="*/ 0 w 6544733"/>
              <a:gd name="connsiteY4" fmla="*/ 4848776 h 4848776"/>
              <a:gd name="connsiteX5" fmla="*/ 0 w 6544733"/>
              <a:gd name="connsiteY5" fmla="*/ 48176 h 4848776"/>
              <a:gd name="connsiteX0" fmla="*/ 0 w 6554809"/>
              <a:gd name="connsiteY0" fmla="*/ 48176 h 4848776"/>
              <a:gd name="connsiteX1" fmla="*/ 6112917 w 6554809"/>
              <a:gd name="connsiteY1" fmla="*/ 48176 h 4848776"/>
              <a:gd name="connsiteX2" fmla="*/ 6544733 w 6554809"/>
              <a:gd name="connsiteY2" fmla="*/ 441892 h 4848776"/>
              <a:gd name="connsiteX3" fmla="*/ 6544733 w 6554809"/>
              <a:gd name="connsiteY3" fmla="*/ 4848776 h 4848776"/>
              <a:gd name="connsiteX4" fmla="*/ 0 w 6554809"/>
              <a:gd name="connsiteY4" fmla="*/ 4848776 h 4848776"/>
              <a:gd name="connsiteX5" fmla="*/ 0 w 6554809"/>
              <a:gd name="connsiteY5" fmla="*/ 48176 h 4848776"/>
              <a:gd name="connsiteX0" fmla="*/ 0 w 6544733"/>
              <a:gd name="connsiteY0" fmla="*/ 48176 h 4848776"/>
              <a:gd name="connsiteX1" fmla="*/ 6112917 w 6544733"/>
              <a:gd name="connsiteY1" fmla="*/ 48176 h 4848776"/>
              <a:gd name="connsiteX2" fmla="*/ 6544733 w 6544733"/>
              <a:gd name="connsiteY2" fmla="*/ 441892 h 4848776"/>
              <a:gd name="connsiteX3" fmla="*/ 6544733 w 6544733"/>
              <a:gd name="connsiteY3" fmla="*/ 4848776 h 4848776"/>
              <a:gd name="connsiteX4" fmla="*/ 0 w 6544733"/>
              <a:gd name="connsiteY4" fmla="*/ 4848776 h 4848776"/>
              <a:gd name="connsiteX5" fmla="*/ 0 w 6544733"/>
              <a:gd name="connsiteY5" fmla="*/ 48176 h 4848776"/>
              <a:gd name="connsiteX0" fmla="*/ 0 w 6544733"/>
              <a:gd name="connsiteY0" fmla="*/ 4233 h 4804833"/>
              <a:gd name="connsiteX1" fmla="*/ 6112917 w 6544733"/>
              <a:gd name="connsiteY1" fmla="*/ 4233 h 4804833"/>
              <a:gd name="connsiteX2" fmla="*/ 6544733 w 6544733"/>
              <a:gd name="connsiteY2" fmla="*/ 397949 h 4804833"/>
              <a:gd name="connsiteX3" fmla="*/ 6544733 w 6544733"/>
              <a:gd name="connsiteY3" fmla="*/ 4804833 h 4804833"/>
              <a:gd name="connsiteX4" fmla="*/ 0 w 6544733"/>
              <a:gd name="connsiteY4" fmla="*/ 4804833 h 4804833"/>
              <a:gd name="connsiteX5" fmla="*/ 0 w 6544733"/>
              <a:gd name="connsiteY5" fmla="*/ 4233 h 4804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44733" h="4804833">
                <a:moveTo>
                  <a:pt x="0" y="4233"/>
                </a:moveTo>
                <a:lnTo>
                  <a:pt x="6112917" y="4233"/>
                </a:lnTo>
                <a:cubicBezTo>
                  <a:pt x="6504009" y="0"/>
                  <a:pt x="6544733" y="23790"/>
                  <a:pt x="6544733" y="397949"/>
                </a:cubicBezTo>
                <a:lnTo>
                  <a:pt x="6544733" y="4804833"/>
                </a:lnTo>
                <a:lnTo>
                  <a:pt x="0" y="4804833"/>
                </a:lnTo>
                <a:lnTo>
                  <a:pt x="0" y="4233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-20638" y="4678363"/>
            <a:ext cx="2535238" cy="2184400"/>
          </a:xfrm>
          <a:custGeom>
            <a:avLst/>
            <a:gdLst>
              <a:gd name="connsiteX0" fmla="*/ 0 w 2124552"/>
              <a:gd name="connsiteY0" fmla="*/ 0 h 2180814"/>
              <a:gd name="connsiteX1" fmla="*/ 1770453 w 2124552"/>
              <a:gd name="connsiteY1" fmla="*/ 0 h 2180814"/>
              <a:gd name="connsiteX2" fmla="*/ 2124552 w 2124552"/>
              <a:gd name="connsiteY2" fmla="*/ 354099 h 2180814"/>
              <a:gd name="connsiteX3" fmla="*/ 2124552 w 2124552"/>
              <a:gd name="connsiteY3" fmla="*/ 2180814 h 2180814"/>
              <a:gd name="connsiteX4" fmla="*/ 0 w 2124552"/>
              <a:gd name="connsiteY4" fmla="*/ 2180814 h 2180814"/>
              <a:gd name="connsiteX5" fmla="*/ 0 w 2124552"/>
              <a:gd name="connsiteY5" fmla="*/ 0 h 2180814"/>
              <a:gd name="connsiteX0" fmla="*/ 0 w 2124552"/>
              <a:gd name="connsiteY0" fmla="*/ 735603 h 2180814"/>
              <a:gd name="connsiteX1" fmla="*/ 1770453 w 2124552"/>
              <a:gd name="connsiteY1" fmla="*/ 0 h 2180814"/>
              <a:gd name="connsiteX2" fmla="*/ 2124552 w 2124552"/>
              <a:gd name="connsiteY2" fmla="*/ 354099 h 2180814"/>
              <a:gd name="connsiteX3" fmla="*/ 2124552 w 2124552"/>
              <a:gd name="connsiteY3" fmla="*/ 2180814 h 2180814"/>
              <a:gd name="connsiteX4" fmla="*/ 0 w 2124552"/>
              <a:gd name="connsiteY4" fmla="*/ 2180814 h 2180814"/>
              <a:gd name="connsiteX5" fmla="*/ 0 w 2124552"/>
              <a:gd name="connsiteY5" fmla="*/ 735603 h 2180814"/>
              <a:gd name="connsiteX0" fmla="*/ 0 w 2124552"/>
              <a:gd name="connsiteY0" fmla="*/ 771800 h 2217011"/>
              <a:gd name="connsiteX1" fmla="*/ 1770453 w 2124552"/>
              <a:gd name="connsiteY1" fmla="*/ 36197 h 2217011"/>
              <a:gd name="connsiteX2" fmla="*/ 2124552 w 2124552"/>
              <a:gd name="connsiteY2" fmla="*/ 195563 h 2217011"/>
              <a:gd name="connsiteX3" fmla="*/ 2124552 w 2124552"/>
              <a:gd name="connsiteY3" fmla="*/ 2217011 h 2217011"/>
              <a:gd name="connsiteX4" fmla="*/ 0 w 2124552"/>
              <a:gd name="connsiteY4" fmla="*/ 2217011 h 2217011"/>
              <a:gd name="connsiteX5" fmla="*/ 0 w 2124552"/>
              <a:gd name="connsiteY5" fmla="*/ 771800 h 2217011"/>
              <a:gd name="connsiteX0" fmla="*/ 0 w 2124552"/>
              <a:gd name="connsiteY0" fmla="*/ 771800 h 2217011"/>
              <a:gd name="connsiteX1" fmla="*/ 1770453 w 2124552"/>
              <a:gd name="connsiteY1" fmla="*/ 189244 h 2217011"/>
              <a:gd name="connsiteX2" fmla="*/ 2124552 w 2124552"/>
              <a:gd name="connsiteY2" fmla="*/ 195563 h 2217011"/>
              <a:gd name="connsiteX3" fmla="*/ 2124552 w 2124552"/>
              <a:gd name="connsiteY3" fmla="*/ 2217011 h 2217011"/>
              <a:gd name="connsiteX4" fmla="*/ 0 w 2124552"/>
              <a:gd name="connsiteY4" fmla="*/ 2217011 h 2217011"/>
              <a:gd name="connsiteX5" fmla="*/ 0 w 2124552"/>
              <a:gd name="connsiteY5" fmla="*/ 771800 h 2217011"/>
              <a:gd name="connsiteX0" fmla="*/ 0 w 2124552"/>
              <a:gd name="connsiteY0" fmla="*/ 771800 h 2217011"/>
              <a:gd name="connsiteX1" fmla="*/ 1770453 w 2124552"/>
              <a:gd name="connsiteY1" fmla="*/ 104578 h 2217011"/>
              <a:gd name="connsiteX2" fmla="*/ 2124552 w 2124552"/>
              <a:gd name="connsiteY2" fmla="*/ 195563 h 2217011"/>
              <a:gd name="connsiteX3" fmla="*/ 2124552 w 2124552"/>
              <a:gd name="connsiteY3" fmla="*/ 2217011 h 2217011"/>
              <a:gd name="connsiteX4" fmla="*/ 0 w 2124552"/>
              <a:gd name="connsiteY4" fmla="*/ 2217011 h 2217011"/>
              <a:gd name="connsiteX5" fmla="*/ 0 w 2124552"/>
              <a:gd name="connsiteY5" fmla="*/ 771800 h 2217011"/>
              <a:gd name="connsiteX0" fmla="*/ 0 w 2124552"/>
              <a:gd name="connsiteY0" fmla="*/ 771800 h 2217011"/>
              <a:gd name="connsiteX1" fmla="*/ 1770453 w 2124552"/>
              <a:gd name="connsiteY1" fmla="*/ 104578 h 2217011"/>
              <a:gd name="connsiteX2" fmla="*/ 2124552 w 2124552"/>
              <a:gd name="connsiteY2" fmla="*/ 195563 h 2217011"/>
              <a:gd name="connsiteX3" fmla="*/ 2124552 w 2124552"/>
              <a:gd name="connsiteY3" fmla="*/ 2217011 h 2217011"/>
              <a:gd name="connsiteX4" fmla="*/ 0 w 2124552"/>
              <a:gd name="connsiteY4" fmla="*/ 2217011 h 2217011"/>
              <a:gd name="connsiteX5" fmla="*/ 0 w 2124552"/>
              <a:gd name="connsiteY5" fmla="*/ 771800 h 2217011"/>
              <a:gd name="connsiteX0" fmla="*/ 0 w 2535768"/>
              <a:gd name="connsiteY0" fmla="*/ 589767 h 2217011"/>
              <a:gd name="connsiteX1" fmla="*/ 2181669 w 2535768"/>
              <a:gd name="connsiteY1" fmla="*/ 104578 h 2217011"/>
              <a:gd name="connsiteX2" fmla="*/ 2535768 w 2535768"/>
              <a:gd name="connsiteY2" fmla="*/ 195563 h 2217011"/>
              <a:gd name="connsiteX3" fmla="*/ 2535768 w 2535768"/>
              <a:gd name="connsiteY3" fmla="*/ 2217011 h 2217011"/>
              <a:gd name="connsiteX4" fmla="*/ 411216 w 2535768"/>
              <a:gd name="connsiteY4" fmla="*/ 2217011 h 2217011"/>
              <a:gd name="connsiteX5" fmla="*/ 0 w 2535768"/>
              <a:gd name="connsiteY5" fmla="*/ 589767 h 2217011"/>
              <a:gd name="connsiteX0" fmla="*/ 0 w 2535768"/>
              <a:gd name="connsiteY0" fmla="*/ 589767 h 2217011"/>
              <a:gd name="connsiteX1" fmla="*/ 2181669 w 2535768"/>
              <a:gd name="connsiteY1" fmla="*/ 104578 h 2217011"/>
              <a:gd name="connsiteX2" fmla="*/ 2535768 w 2535768"/>
              <a:gd name="connsiteY2" fmla="*/ 195563 h 2217011"/>
              <a:gd name="connsiteX3" fmla="*/ 2535768 w 2535768"/>
              <a:gd name="connsiteY3" fmla="*/ 2217011 h 2217011"/>
              <a:gd name="connsiteX4" fmla="*/ 4816 w 2535768"/>
              <a:gd name="connsiteY4" fmla="*/ 2217011 h 2217011"/>
              <a:gd name="connsiteX5" fmla="*/ 0 w 2535768"/>
              <a:gd name="connsiteY5" fmla="*/ 589767 h 2217011"/>
              <a:gd name="connsiteX0" fmla="*/ 0 w 2535768"/>
              <a:gd name="connsiteY0" fmla="*/ 589767 h 2217011"/>
              <a:gd name="connsiteX1" fmla="*/ 2181669 w 2535768"/>
              <a:gd name="connsiteY1" fmla="*/ 104578 h 2217011"/>
              <a:gd name="connsiteX2" fmla="*/ 2535768 w 2535768"/>
              <a:gd name="connsiteY2" fmla="*/ 195563 h 2217011"/>
              <a:gd name="connsiteX3" fmla="*/ 2535768 w 2535768"/>
              <a:gd name="connsiteY3" fmla="*/ 2217011 h 2217011"/>
              <a:gd name="connsiteX4" fmla="*/ 4816 w 2535768"/>
              <a:gd name="connsiteY4" fmla="*/ 2217011 h 2217011"/>
              <a:gd name="connsiteX5" fmla="*/ 0 w 2535768"/>
              <a:gd name="connsiteY5" fmla="*/ 589767 h 2217011"/>
              <a:gd name="connsiteX0" fmla="*/ 0 w 2535770"/>
              <a:gd name="connsiteY0" fmla="*/ 561389 h 2188633"/>
              <a:gd name="connsiteX1" fmla="*/ 2181669 w 2535770"/>
              <a:gd name="connsiteY1" fmla="*/ 76200 h 2188633"/>
              <a:gd name="connsiteX2" fmla="*/ 2535768 w 2535770"/>
              <a:gd name="connsiteY2" fmla="*/ 167185 h 2188633"/>
              <a:gd name="connsiteX3" fmla="*/ 2535768 w 2535770"/>
              <a:gd name="connsiteY3" fmla="*/ 2188633 h 2188633"/>
              <a:gd name="connsiteX4" fmla="*/ 4816 w 2535770"/>
              <a:gd name="connsiteY4" fmla="*/ 2188633 h 2188633"/>
              <a:gd name="connsiteX5" fmla="*/ 0 w 2535770"/>
              <a:gd name="connsiteY5" fmla="*/ 561389 h 2188633"/>
              <a:gd name="connsiteX0" fmla="*/ 0 w 2535770"/>
              <a:gd name="connsiteY0" fmla="*/ 557155 h 2184399"/>
              <a:gd name="connsiteX1" fmla="*/ 2181669 w 2535770"/>
              <a:gd name="connsiteY1" fmla="*/ 71966 h 2184399"/>
              <a:gd name="connsiteX2" fmla="*/ 2535768 w 2535770"/>
              <a:gd name="connsiteY2" fmla="*/ 162951 h 2184399"/>
              <a:gd name="connsiteX3" fmla="*/ 2535768 w 2535770"/>
              <a:gd name="connsiteY3" fmla="*/ 2184399 h 2184399"/>
              <a:gd name="connsiteX4" fmla="*/ 4816 w 2535770"/>
              <a:gd name="connsiteY4" fmla="*/ 2184399 h 2184399"/>
              <a:gd name="connsiteX5" fmla="*/ 0 w 2535770"/>
              <a:gd name="connsiteY5" fmla="*/ 557155 h 2184399"/>
              <a:gd name="connsiteX0" fmla="*/ 0 w 2535770"/>
              <a:gd name="connsiteY0" fmla="*/ 557155 h 2184399"/>
              <a:gd name="connsiteX1" fmla="*/ 2181669 w 2535770"/>
              <a:gd name="connsiteY1" fmla="*/ 71966 h 2184399"/>
              <a:gd name="connsiteX2" fmla="*/ 2535768 w 2535770"/>
              <a:gd name="connsiteY2" fmla="*/ 264551 h 2184399"/>
              <a:gd name="connsiteX3" fmla="*/ 2535768 w 2535770"/>
              <a:gd name="connsiteY3" fmla="*/ 2184399 h 2184399"/>
              <a:gd name="connsiteX4" fmla="*/ 4816 w 2535770"/>
              <a:gd name="connsiteY4" fmla="*/ 2184399 h 2184399"/>
              <a:gd name="connsiteX5" fmla="*/ 0 w 2535770"/>
              <a:gd name="connsiteY5" fmla="*/ 557155 h 2184399"/>
              <a:gd name="connsiteX0" fmla="*/ 0 w 2535770"/>
              <a:gd name="connsiteY0" fmla="*/ 557155 h 2184399"/>
              <a:gd name="connsiteX1" fmla="*/ 2181669 w 2535770"/>
              <a:gd name="connsiteY1" fmla="*/ 71966 h 2184399"/>
              <a:gd name="connsiteX2" fmla="*/ 2535768 w 2535770"/>
              <a:gd name="connsiteY2" fmla="*/ 240001 h 2184399"/>
              <a:gd name="connsiteX3" fmla="*/ 2535768 w 2535770"/>
              <a:gd name="connsiteY3" fmla="*/ 2184399 h 2184399"/>
              <a:gd name="connsiteX4" fmla="*/ 4816 w 2535770"/>
              <a:gd name="connsiteY4" fmla="*/ 2184399 h 2184399"/>
              <a:gd name="connsiteX5" fmla="*/ 0 w 2535770"/>
              <a:gd name="connsiteY5" fmla="*/ 557155 h 2184399"/>
              <a:gd name="connsiteX0" fmla="*/ 0 w 2535770"/>
              <a:gd name="connsiteY0" fmla="*/ 557155 h 2184399"/>
              <a:gd name="connsiteX1" fmla="*/ 2181669 w 2535770"/>
              <a:gd name="connsiteY1" fmla="*/ 71966 h 2184399"/>
              <a:gd name="connsiteX2" fmla="*/ 2535768 w 2535770"/>
              <a:gd name="connsiteY2" fmla="*/ 215451 h 2184399"/>
              <a:gd name="connsiteX3" fmla="*/ 2535768 w 2535770"/>
              <a:gd name="connsiteY3" fmla="*/ 2184399 h 2184399"/>
              <a:gd name="connsiteX4" fmla="*/ 4816 w 2535770"/>
              <a:gd name="connsiteY4" fmla="*/ 2184399 h 2184399"/>
              <a:gd name="connsiteX5" fmla="*/ 0 w 2535770"/>
              <a:gd name="connsiteY5" fmla="*/ 557155 h 218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5770" h="2184399">
                <a:moveTo>
                  <a:pt x="0" y="557155"/>
                </a:moveTo>
                <a:lnTo>
                  <a:pt x="2181669" y="71966"/>
                </a:lnTo>
                <a:cubicBezTo>
                  <a:pt x="2491532" y="0"/>
                  <a:pt x="2535766" y="56734"/>
                  <a:pt x="2535768" y="215451"/>
                </a:cubicBezTo>
                <a:cubicBezTo>
                  <a:pt x="2535770" y="374168"/>
                  <a:pt x="2535768" y="1510583"/>
                  <a:pt x="2535768" y="2184399"/>
                </a:cubicBezTo>
                <a:lnTo>
                  <a:pt x="4816" y="2184399"/>
                </a:lnTo>
                <a:cubicBezTo>
                  <a:pt x="3211" y="1641984"/>
                  <a:pt x="1605" y="1099570"/>
                  <a:pt x="0" y="557155"/>
                </a:cubicBezTo>
                <a:close/>
              </a:path>
            </a:pathLst>
          </a:custGeom>
          <a:solidFill>
            <a:srgbClr val="0028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8" name="Picture 14" descr="monte logo 2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754063"/>
            <a:ext cx="266541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115580" y="2687805"/>
            <a:ext cx="534262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Arial MT Md It"/>
                <a:cs typeface="Arial MT Md I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115580" y="4461678"/>
            <a:ext cx="4656820" cy="18756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Arial MT Md It"/>
                <a:cs typeface="Arial MT Md I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8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00" y="274638"/>
            <a:ext cx="76454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400" y="1600200"/>
            <a:ext cx="7645400" cy="4394200"/>
          </a:xfrm>
          <a:prstGeom prst="rect">
            <a:avLst/>
          </a:prstGeom>
        </p:spPr>
        <p:txBody>
          <a:bodyPr/>
          <a:lstStyle>
            <a:lvl1pPr>
              <a:buClr>
                <a:srgbClr val="5797A9"/>
              </a:buClr>
              <a:defRPr>
                <a:solidFill>
                  <a:srgbClr val="FFFFFF"/>
                </a:solidFill>
              </a:defRPr>
            </a:lvl1pPr>
            <a:lvl2pPr>
              <a:buClr>
                <a:srgbClr val="5797A9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5797A9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5797A9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5797A9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885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5" name="Picture 10" descr="monte logo 2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6330950"/>
            <a:ext cx="17018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274638"/>
            <a:ext cx="82169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600200"/>
            <a:ext cx="8216900" cy="4394200"/>
          </a:xfrm>
          <a:prstGeom prst="rect">
            <a:avLst/>
          </a:prstGeom>
        </p:spPr>
        <p:txBody>
          <a:bodyPr/>
          <a:lstStyle>
            <a:lvl1pPr>
              <a:buClr>
                <a:srgbClr val="5797A9"/>
              </a:buClr>
              <a:defRPr>
                <a:solidFill>
                  <a:srgbClr val="FFFFFF"/>
                </a:solidFill>
              </a:defRPr>
            </a:lvl1pPr>
            <a:lvl2pPr>
              <a:buClr>
                <a:srgbClr val="5797A9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5797A9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5797A9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5797A9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660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19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14288" y="1925638"/>
            <a:ext cx="595313" cy="2320925"/>
          </a:xfrm>
          <a:custGeom>
            <a:avLst/>
            <a:gdLst>
              <a:gd name="connsiteX0" fmla="*/ 0 w 711200"/>
              <a:gd name="connsiteY0" fmla="*/ 118536 h 2057400"/>
              <a:gd name="connsiteX1" fmla="*/ 118536 w 711200"/>
              <a:gd name="connsiteY1" fmla="*/ 0 h 2057400"/>
              <a:gd name="connsiteX2" fmla="*/ 592664 w 711200"/>
              <a:gd name="connsiteY2" fmla="*/ 0 h 2057400"/>
              <a:gd name="connsiteX3" fmla="*/ 711200 w 711200"/>
              <a:gd name="connsiteY3" fmla="*/ 118536 h 2057400"/>
              <a:gd name="connsiteX4" fmla="*/ 711200 w 711200"/>
              <a:gd name="connsiteY4" fmla="*/ 1938864 h 2057400"/>
              <a:gd name="connsiteX5" fmla="*/ 592664 w 711200"/>
              <a:gd name="connsiteY5" fmla="*/ 2057400 h 2057400"/>
              <a:gd name="connsiteX6" fmla="*/ 118536 w 711200"/>
              <a:gd name="connsiteY6" fmla="*/ 2057400 h 2057400"/>
              <a:gd name="connsiteX7" fmla="*/ 0 w 711200"/>
              <a:gd name="connsiteY7" fmla="*/ 1938864 h 2057400"/>
              <a:gd name="connsiteX8" fmla="*/ 0 w 711200"/>
              <a:gd name="connsiteY8" fmla="*/ 118536 h 2057400"/>
              <a:gd name="connsiteX0" fmla="*/ 0 w 711200"/>
              <a:gd name="connsiteY0" fmla="*/ 228603 h 2167467"/>
              <a:gd name="connsiteX1" fmla="*/ 118536 w 711200"/>
              <a:gd name="connsiteY1" fmla="*/ 0 h 2167467"/>
              <a:gd name="connsiteX2" fmla="*/ 592664 w 711200"/>
              <a:gd name="connsiteY2" fmla="*/ 110067 h 2167467"/>
              <a:gd name="connsiteX3" fmla="*/ 711200 w 711200"/>
              <a:gd name="connsiteY3" fmla="*/ 228603 h 2167467"/>
              <a:gd name="connsiteX4" fmla="*/ 711200 w 711200"/>
              <a:gd name="connsiteY4" fmla="*/ 2048931 h 2167467"/>
              <a:gd name="connsiteX5" fmla="*/ 592664 w 711200"/>
              <a:gd name="connsiteY5" fmla="*/ 2167467 h 2167467"/>
              <a:gd name="connsiteX6" fmla="*/ 118536 w 711200"/>
              <a:gd name="connsiteY6" fmla="*/ 2167467 h 2167467"/>
              <a:gd name="connsiteX7" fmla="*/ 0 w 711200"/>
              <a:gd name="connsiteY7" fmla="*/ 2048931 h 2167467"/>
              <a:gd name="connsiteX8" fmla="*/ 0 w 711200"/>
              <a:gd name="connsiteY8" fmla="*/ 228603 h 2167467"/>
              <a:gd name="connsiteX0" fmla="*/ 0 w 711200"/>
              <a:gd name="connsiteY0" fmla="*/ 228603 h 2167467"/>
              <a:gd name="connsiteX1" fmla="*/ 118536 w 711200"/>
              <a:gd name="connsiteY1" fmla="*/ 0 h 2167467"/>
              <a:gd name="connsiteX2" fmla="*/ 592664 w 711200"/>
              <a:gd name="connsiteY2" fmla="*/ 110067 h 2167467"/>
              <a:gd name="connsiteX3" fmla="*/ 711200 w 711200"/>
              <a:gd name="connsiteY3" fmla="*/ 228603 h 2167467"/>
              <a:gd name="connsiteX4" fmla="*/ 711200 w 711200"/>
              <a:gd name="connsiteY4" fmla="*/ 2048931 h 2167467"/>
              <a:gd name="connsiteX5" fmla="*/ 592664 w 711200"/>
              <a:gd name="connsiteY5" fmla="*/ 2167467 h 2167467"/>
              <a:gd name="connsiteX6" fmla="*/ 118536 w 711200"/>
              <a:gd name="connsiteY6" fmla="*/ 2167467 h 2167467"/>
              <a:gd name="connsiteX7" fmla="*/ 0 w 711200"/>
              <a:gd name="connsiteY7" fmla="*/ 2048931 h 2167467"/>
              <a:gd name="connsiteX8" fmla="*/ 0 w 711200"/>
              <a:gd name="connsiteY8" fmla="*/ 228603 h 2167467"/>
              <a:gd name="connsiteX0" fmla="*/ 0 w 711200"/>
              <a:gd name="connsiteY0" fmla="*/ 228603 h 2167467"/>
              <a:gd name="connsiteX1" fmla="*/ 118536 w 711200"/>
              <a:gd name="connsiteY1" fmla="*/ 0 h 2167467"/>
              <a:gd name="connsiteX2" fmla="*/ 592664 w 711200"/>
              <a:gd name="connsiteY2" fmla="*/ 110067 h 2167467"/>
              <a:gd name="connsiteX3" fmla="*/ 711200 w 711200"/>
              <a:gd name="connsiteY3" fmla="*/ 228603 h 2167467"/>
              <a:gd name="connsiteX4" fmla="*/ 711200 w 711200"/>
              <a:gd name="connsiteY4" fmla="*/ 2048931 h 2167467"/>
              <a:gd name="connsiteX5" fmla="*/ 592664 w 711200"/>
              <a:gd name="connsiteY5" fmla="*/ 2167467 h 2167467"/>
              <a:gd name="connsiteX6" fmla="*/ 118536 w 711200"/>
              <a:gd name="connsiteY6" fmla="*/ 2167467 h 2167467"/>
              <a:gd name="connsiteX7" fmla="*/ 0 w 711200"/>
              <a:gd name="connsiteY7" fmla="*/ 2048931 h 2167467"/>
              <a:gd name="connsiteX8" fmla="*/ 0 w 711200"/>
              <a:gd name="connsiteY8" fmla="*/ 228603 h 2167467"/>
              <a:gd name="connsiteX0" fmla="*/ 0 w 711200"/>
              <a:gd name="connsiteY0" fmla="*/ 228603 h 2319867"/>
              <a:gd name="connsiteX1" fmla="*/ 118536 w 711200"/>
              <a:gd name="connsiteY1" fmla="*/ 0 h 2319867"/>
              <a:gd name="connsiteX2" fmla="*/ 592664 w 711200"/>
              <a:gd name="connsiteY2" fmla="*/ 110067 h 2319867"/>
              <a:gd name="connsiteX3" fmla="*/ 711200 w 711200"/>
              <a:gd name="connsiteY3" fmla="*/ 228603 h 2319867"/>
              <a:gd name="connsiteX4" fmla="*/ 711200 w 711200"/>
              <a:gd name="connsiteY4" fmla="*/ 2048931 h 2319867"/>
              <a:gd name="connsiteX5" fmla="*/ 592664 w 711200"/>
              <a:gd name="connsiteY5" fmla="*/ 2167467 h 2319867"/>
              <a:gd name="connsiteX6" fmla="*/ 118536 w 711200"/>
              <a:gd name="connsiteY6" fmla="*/ 2319867 h 2319867"/>
              <a:gd name="connsiteX7" fmla="*/ 0 w 711200"/>
              <a:gd name="connsiteY7" fmla="*/ 2048931 h 2319867"/>
              <a:gd name="connsiteX8" fmla="*/ 0 w 711200"/>
              <a:gd name="connsiteY8" fmla="*/ 228603 h 2319867"/>
              <a:gd name="connsiteX0" fmla="*/ 0 w 711200"/>
              <a:gd name="connsiteY0" fmla="*/ 228603 h 2319867"/>
              <a:gd name="connsiteX1" fmla="*/ 118536 w 711200"/>
              <a:gd name="connsiteY1" fmla="*/ 0 h 2319867"/>
              <a:gd name="connsiteX2" fmla="*/ 592664 w 711200"/>
              <a:gd name="connsiteY2" fmla="*/ 110067 h 2319867"/>
              <a:gd name="connsiteX3" fmla="*/ 711200 w 711200"/>
              <a:gd name="connsiteY3" fmla="*/ 228603 h 2319867"/>
              <a:gd name="connsiteX4" fmla="*/ 711200 w 711200"/>
              <a:gd name="connsiteY4" fmla="*/ 2048931 h 2319867"/>
              <a:gd name="connsiteX5" fmla="*/ 592664 w 711200"/>
              <a:gd name="connsiteY5" fmla="*/ 2256367 h 2319867"/>
              <a:gd name="connsiteX6" fmla="*/ 118536 w 711200"/>
              <a:gd name="connsiteY6" fmla="*/ 2319867 h 2319867"/>
              <a:gd name="connsiteX7" fmla="*/ 0 w 711200"/>
              <a:gd name="connsiteY7" fmla="*/ 2048931 h 2319867"/>
              <a:gd name="connsiteX8" fmla="*/ 0 w 711200"/>
              <a:gd name="connsiteY8" fmla="*/ 228603 h 2319867"/>
              <a:gd name="connsiteX0" fmla="*/ 0 w 711200"/>
              <a:gd name="connsiteY0" fmla="*/ 228603 h 2319867"/>
              <a:gd name="connsiteX1" fmla="*/ 118536 w 711200"/>
              <a:gd name="connsiteY1" fmla="*/ 0 h 2319867"/>
              <a:gd name="connsiteX2" fmla="*/ 592664 w 711200"/>
              <a:gd name="connsiteY2" fmla="*/ 110067 h 2319867"/>
              <a:gd name="connsiteX3" fmla="*/ 711200 w 711200"/>
              <a:gd name="connsiteY3" fmla="*/ 228603 h 2319867"/>
              <a:gd name="connsiteX4" fmla="*/ 711200 w 711200"/>
              <a:gd name="connsiteY4" fmla="*/ 2048931 h 2319867"/>
              <a:gd name="connsiteX5" fmla="*/ 592664 w 711200"/>
              <a:gd name="connsiteY5" fmla="*/ 2019300 h 2319867"/>
              <a:gd name="connsiteX6" fmla="*/ 118536 w 711200"/>
              <a:gd name="connsiteY6" fmla="*/ 2319867 h 2319867"/>
              <a:gd name="connsiteX7" fmla="*/ 0 w 711200"/>
              <a:gd name="connsiteY7" fmla="*/ 2048931 h 2319867"/>
              <a:gd name="connsiteX8" fmla="*/ 0 w 711200"/>
              <a:gd name="connsiteY8" fmla="*/ 228603 h 2319867"/>
              <a:gd name="connsiteX0" fmla="*/ 0 w 711200"/>
              <a:gd name="connsiteY0" fmla="*/ 228603 h 2319867"/>
              <a:gd name="connsiteX1" fmla="*/ 118536 w 711200"/>
              <a:gd name="connsiteY1" fmla="*/ 0 h 2319867"/>
              <a:gd name="connsiteX2" fmla="*/ 592664 w 711200"/>
              <a:gd name="connsiteY2" fmla="*/ 110067 h 2319867"/>
              <a:gd name="connsiteX3" fmla="*/ 711200 w 711200"/>
              <a:gd name="connsiteY3" fmla="*/ 228603 h 2319867"/>
              <a:gd name="connsiteX4" fmla="*/ 711200 w 711200"/>
              <a:gd name="connsiteY4" fmla="*/ 2048931 h 2319867"/>
              <a:gd name="connsiteX5" fmla="*/ 592664 w 711200"/>
              <a:gd name="connsiteY5" fmla="*/ 2197100 h 2319867"/>
              <a:gd name="connsiteX6" fmla="*/ 118536 w 711200"/>
              <a:gd name="connsiteY6" fmla="*/ 2319867 h 2319867"/>
              <a:gd name="connsiteX7" fmla="*/ 0 w 711200"/>
              <a:gd name="connsiteY7" fmla="*/ 2048931 h 2319867"/>
              <a:gd name="connsiteX8" fmla="*/ 0 w 711200"/>
              <a:gd name="connsiteY8" fmla="*/ 228603 h 2319867"/>
              <a:gd name="connsiteX0" fmla="*/ 0 w 711200"/>
              <a:gd name="connsiteY0" fmla="*/ 228603 h 2319867"/>
              <a:gd name="connsiteX1" fmla="*/ 118536 w 711200"/>
              <a:gd name="connsiteY1" fmla="*/ 0 h 2319867"/>
              <a:gd name="connsiteX2" fmla="*/ 592664 w 711200"/>
              <a:gd name="connsiteY2" fmla="*/ 321733 h 2319867"/>
              <a:gd name="connsiteX3" fmla="*/ 711200 w 711200"/>
              <a:gd name="connsiteY3" fmla="*/ 228603 h 2319867"/>
              <a:gd name="connsiteX4" fmla="*/ 711200 w 711200"/>
              <a:gd name="connsiteY4" fmla="*/ 2048931 h 2319867"/>
              <a:gd name="connsiteX5" fmla="*/ 592664 w 711200"/>
              <a:gd name="connsiteY5" fmla="*/ 2197100 h 2319867"/>
              <a:gd name="connsiteX6" fmla="*/ 118536 w 711200"/>
              <a:gd name="connsiteY6" fmla="*/ 2319867 h 2319867"/>
              <a:gd name="connsiteX7" fmla="*/ 0 w 711200"/>
              <a:gd name="connsiteY7" fmla="*/ 2048931 h 2319867"/>
              <a:gd name="connsiteX8" fmla="*/ 0 w 711200"/>
              <a:gd name="connsiteY8" fmla="*/ 228603 h 2319867"/>
              <a:gd name="connsiteX0" fmla="*/ 0 w 711200"/>
              <a:gd name="connsiteY0" fmla="*/ 228603 h 2319867"/>
              <a:gd name="connsiteX1" fmla="*/ 118536 w 711200"/>
              <a:gd name="connsiteY1" fmla="*/ 0 h 2319867"/>
              <a:gd name="connsiteX2" fmla="*/ 592664 w 711200"/>
              <a:gd name="connsiteY2" fmla="*/ 97366 h 2319867"/>
              <a:gd name="connsiteX3" fmla="*/ 711200 w 711200"/>
              <a:gd name="connsiteY3" fmla="*/ 228603 h 2319867"/>
              <a:gd name="connsiteX4" fmla="*/ 711200 w 711200"/>
              <a:gd name="connsiteY4" fmla="*/ 2048931 h 2319867"/>
              <a:gd name="connsiteX5" fmla="*/ 592664 w 711200"/>
              <a:gd name="connsiteY5" fmla="*/ 2197100 h 2319867"/>
              <a:gd name="connsiteX6" fmla="*/ 118536 w 711200"/>
              <a:gd name="connsiteY6" fmla="*/ 2319867 h 2319867"/>
              <a:gd name="connsiteX7" fmla="*/ 0 w 711200"/>
              <a:gd name="connsiteY7" fmla="*/ 2048931 h 2319867"/>
              <a:gd name="connsiteX8" fmla="*/ 0 w 711200"/>
              <a:gd name="connsiteY8" fmla="*/ 228603 h 2319867"/>
              <a:gd name="connsiteX0" fmla="*/ 123825 w 711200"/>
              <a:gd name="connsiteY0" fmla="*/ 228603 h 2319867"/>
              <a:gd name="connsiteX1" fmla="*/ 118536 w 711200"/>
              <a:gd name="connsiteY1" fmla="*/ 0 h 2319867"/>
              <a:gd name="connsiteX2" fmla="*/ 592664 w 711200"/>
              <a:gd name="connsiteY2" fmla="*/ 97366 h 2319867"/>
              <a:gd name="connsiteX3" fmla="*/ 711200 w 711200"/>
              <a:gd name="connsiteY3" fmla="*/ 228603 h 2319867"/>
              <a:gd name="connsiteX4" fmla="*/ 711200 w 711200"/>
              <a:gd name="connsiteY4" fmla="*/ 2048931 h 2319867"/>
              <a:gd name="connsiteX5" fmla="*/ 592664 w 711200"/>
              <a:gd name="connsiteY5" fmla="*/ 2197100 h 2319867"/>
              <a:gd name="connsiteX6" fmla="*/ 118536 w 711200"/>
              <a:gd name="connsiteY6" fmla="*/ 2319867 h 2319867"/>
              <a:gd name="connsiteX7" fmla="*/ 0 w 711200"/>
              <a:gd name="connsiteY7" fmla="*/ 2048931 h 2319867"/>
              <a:gd name="connsiteX8" fmla="*/ 123825 w 711200"/>
              <a:gd name="connsiteY8" fmla="*/ 228603 h 2319867"/>
              <a:gd name="connsiteX0" fmla="*/ 123825 w 711200"/>
              <a:gd name="connsiteY0" fmla="*/ 228603 h 2319867"/>
              <a:gd name="connsiteX1" fmla="*/ 118536 w 711200"/>
              <a:gd name="connsiteY1" fmla="*/ 0 h 2319867"/>
              <a:gd name="connsiteX2" fmla="*/ 592664 w 711200"/>
              <a:gd name="connsiteY2" fmla="*/ 97366 h 2319867"/>
              <a:gd name="connsiteX3" fmla="*/ 711200 w 711200"/>
              <a:gd name="connsiteY3" fmla="*/ 228603 h 2319867"/>
              <a:gd name="connsiteX4" fmla="*/ 711200 w 711200"/>
              <a:gd name="connsiteY4" fmla="*/ 2048931 h 2319867"/>
              <a:gd name="connsiteX5" fmla="*/ 592664 w 711200"/>
              <a:gd name="connsiteY5" fmla="*/ 2197100 h 2319867"/>
              <a:gd name="connsiteX6" fmla="*/ 118536 w 711200"/>
              <a:gd name="connsiteY6" fmla="*/ 2319867 h 2319867"/>
              <a:gd name="connsiteX7" fmla="*/ 0 w 711200"/>
              <a:gd name="connsiteY7" fmla="*/ 2048931 h 2319867"/>
              <a:gd name="connsiteX8" fmla="*/ 123825 w 711200"/>
              <a:gd name="connsiteY8" fmla="*/ 228603 h 2319867"/>
              <a:gd name="connsiteX0" fmla="*/ 70755 w 658130"/>
              <a:gd name="connsiteY0" fmla="*/ 228603 h 2319867"/>
              <a:gd name="connsiteX1" fmla="*/ 65466 w 658130"/>
              <a:gd name="connsiteY1" fmla="*/ 0 h 2319867"/>
              <a:gd name="connsiteX2" fmla="*/ 539594 w 658130"/>
              <a:gd name="connsiteY2" fmla="*/ 97366 h 2319867"/>
              <a:gd name="connsiteX3" fmla="*/ 658130 w 658130"/>
              <a:gd name="connsiteY3" fmla="*/ 228603 h 2319867"/>
              <a:gd name="connsiteX4" fmla="*/ 658130 w 658130"/>
              <a:gd name="connsiteY4" fmla="*/ 2048931 h 2319867"/>
              <a:gd name="connsiteX5" fmla="*/ 539594 w 658130"/>
              <a:gd name="connsiteY5" fmla="*/ 2197100 h 2319867"/>
              <a:gd name="connsiteX6" fmla="*/ 65466 w 658130"/>
              <a:gd name="connsiteY6" fmla="*/ 2319867 h 2319867"/>
              <a:gd name="connsiteX7" fmla="*/ 77105 w 658130"/>
              <a:gd name="connsiteY7" fmla="*/ 2048931 h 2319867"/>
              <a:gd name="connsiteX8" fmla="*/ 70755 w 658130"/>
              <a:gd name="connsiteY8" fmla="*/ 228603 h 2319867"/>
              <a:gd name="connsiteX0" fmla="*/ 7255 w 594630"/>
              <a:gd name="connsiteY0" fmla="*/ 228603 h 2319867"/>
              <a:gd name="connsiteX1" fmla="*/ 1966 w 594630"/>
              <a:gd name="connsiteY1" fmla="*/ 0 h 2319867"/>
              <a:gd name="connsiteX2" fmla="*/ 476094 w 594630"/>
              <a:gd name="connsiteY2" fmla="*/ 97366 h 2319867"/>
              <a:gd name="connsiteX3" fmla="*/ 594630 w 594630"/>
              <a:gd name="connsiteY3" fmla="*/ 228603 h 2319867"/>
              <a:gd name="connsiteX4" fmla="*/ 594630 w 594630"/>
              <a:gd name="connsiteY4" fmla="*/ 2048931 h 2319867"/>
              <a:gd name="connsiteX5" fmla="*/ 476094 w 594630"/>
              <a:gd name="connsiteY5" fmla="*/ 2197100 h 2319867"/>
              <a:gd name="connsiteX6" fmla="*/ 1966 w 594630"/>
              <a:gd name="connsiteY6" fmla="*/ 2319867 h 2319867"/>
              <a:gd name="connsiteX7" fmla="*/ 13605 w 594630"/>
              <a:gd name="connsiteY7" fmla="*/ 2048931 h 2319867"/>
              <a:gd name="connsiteX8" fmla="*/ 7255 w 594630"/>
              <a:gd name="connsiteY8" fmla="*/ 228603 h 2319867"/>
              <a:gd name="connsiteX0" fmla="*/ 7255 w 594630"/>
              <a:gd name="connsiteY0" fmla="*/ 228603 h 2319867"/>
              <a:gd name="connsiteX1" fmla="*/ 1966 w 594630"/>
              <a:gd name="connsiteY1" fmla="*/ 0 h 2319867"/>
              <a:gd name="connsiteX2" fmla="*/ 476094 w 594630"/>
              <a:gd name="connsiteY2" fmla="*/ 97366 h 2319867"/>
              <a:gd name="connsiteX3" fmla="*/ 594630 w 594630"/>
              <a:gd name="connsiteY3" fmla="*/ 228603 h 2319867"/>
              <a:gd name="connsiteX4" fmla="*/ 594630 w 594630"/>
              <a:gd name="connsiteY4" fmla="*/ 2048931 h 2319867"/>
              <a:gd name="connsiteX5" fmla="*/ 476094 w 594630"/>
              <a:gd name="connsiteY5" fmla="*/ 2197100 h 2319867"/>
              <a:gd name="connsiteX6" fmla="*/ 1966 w 594630"/>
              <a:gd name="connsiteY6" fmla="*/ 2319867 h 2319867"/>
              <a:gd name="connsiteX7" fmla="*/ 13605 w 594630"/>
              <a:gd name="connsiteY7" fmla="*/ 2048931 h 2319867"/>
              <a:gd name="connsiteX8" fmla="*/ 7255 w 594630"/>
              <a:gd name="connsiteY8" fmla="*/ 228603 h 231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4630" h="2319867">
                <a:moveTo>
                  <a:pt x="7255" y="228603"/>
                </a:moveTo>
                <a:cubicBezTo>
                  <a:pt x="7255" y="163137"/>
                  <a:pt x="0" y="101600"/>
                  <a:pt x="1966" y="0"/>
                </a:cubicBezTo>
                <a:lnTo>
                  <a:pt x="476094" y="97366"/>
                </a:lnTo>
                <a:cubicBezTo>
                  <a:pt x="579660" y="122766"/>
                  <a:pt x="594630" y="163137"/>
                  <a:pt x="594630" y="228603"/>
                </a:cubicBezTo>
                <a:lnTo>
                  <a:pt x="594630" y="2048931"/>
                </a:lnTo>
                <a:cubicBezTo>
                  <a:pt x="594630" y="2114397"/>
                  <a:pt x="576485" y="2168525"/>
                  <a:pt x="476094" y="2197100"/>
                </a:cubicBezTo>
                <a:lnTo>
                  <a:pt x="1966" y="2319867"/>
                </a:lnTo>
                <a:cubicBezTo>
                  <a:pt x="3175" y="2211917"/>
                  <a:pt x="13605" y="2114397"/>
                  <a:pt x="13605" y="2048931"/>
                </a:cubicBezTo>
                <a:cubicBezTo>
                  <a:pt x="11488" y="1442155"/>
                  <a:pt x="9372" y="835379"/>
                  <a:pt x="7255" y="228603"/>
                </a:cubicBezTo>
                <a:close/>
              </a:path>
            </a:pathLst>
          </a:cu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-80" charset="0"/>
              <a:ea typeface="ＭＳ Ｐゴシック" pitchFamily="-80" charset="-128"/>
              <a:cs typeface="ＭＳ Ｐゴシック" pitchFamily="-80" charset="-128"/>
            </a:endParaRPr>
          </a:p>
        </p:txBody>
      </p:sp>
      <p:sp>
        <p:nvSpPr>
          <p:cNvPr id="9" name="Freeform 8"/>
          <p:cNvSpPr/>
          <p:nvPr/>
        </p:nvSpPr>
        <p:spPr>
          <a:xfrm flipV="1">
            <a:off x="-36513" y="-7938"/>
            <a:ext cx="633413" cy="1993901"/>
          </a:xfrm>
          <a:custGeom>
            <a:avLst/>
            <a:gdLst>
              <a:gd name="connsiteX0" fmla="*/ 0 w 2124552"/>
              <a:gd name="connsiteY0" fmla="*/ 0 h 2180814"/>
              <a:gd name="connsiteX1" fmla="*/ 1770453 w 2124552"/>
              <a:gd name="connsiteY1" fmla="*/ 0 h 2180814"/>
              <a:gd name="connsiteX2" fmla="*/ 2124552 w 2124552"/>
              <a:gd name="connsiteY2" fmla="*/ 354099 h 2180814"/>
              <a:gd name="connsiteX3" fmla="*/ 2124552 w 2124552"/>
              <a:gd name="connsiteY3" fmla="*/ 2180814 h 2180814"/>
              <a:gd name="connsiteX4" fmla="*/ 0 w 2124552"/>
              <a:gd name="connsiteY4" fmla="*/ 2180814 h 2180814"/>
              <a:gd name="connsiteX5" fmla="*/ 0 w 2124552"/>
              <a:gd name="connsiteY5" fmla="*/ 0 h 2180814"/>
              <a:gd name="connsiteX0" fmla="*/ 0 w 2124552"/>
              <a:gd name="connsiteY0" fmla="*/ 735603 h 2180814"/>
              <a:gd name="connsiteX1" fmla="*/ 1770453 w 2124552"/>
              <a:gd name="connsiteY1" fmla="*/ 0 h 2180814"/>
              <a:gd name="connsiteX2" fmla="*/ 2124552 w 2124552"/>
              <a:gd name="connsiteY2" fmla="*/ 354099 h 2180814"/>
              <a:gd name="connsiteX3" fmla="*/ 2124552 w 2124552"/>
              <a:gd name="connsiteY3" fmla="*/ 2180814 h 2180814"/>
              <a:gd name="connsiteX4" fmla="*/ 0 w 2124552"/>
              <a:gd name="connsiteY4" fmla="*/ 2180814 h 2180814"/>
              <a:gd name="connsiteX5" fmla="*/ 0 w 2124552"/>
              <a:gd name="connsiteY5" fmla="*/ 735603 h 2180814"/>
              <a:gd name="connsiteX0" fmla="*/ 0 w 2124552"/>
              <a:gd name="connsiteY0" fmla="*/ 771800 h 2217011"/>
              <a:gd name="connsiteX1" fmla="*/ 1770453 w 2124552"/>
              <a:gd name="connsiteY1" fmla="*/ 36197 h 2217011"/>
              <a:gd name="connsiteX2" fmla="*/ 2124552 w 2124552"/>
              <a:gd name="connsiteY2" fmla="*/ 195563 h 2217011"/>
              <a:gd name="connsiteX3" fmla="*/ 2124552 w 2124552"/>
              <a:gd name="connsiteY3" fmla="*/ 2217011 h 2217011"/>
              <a:gd name="connsiteX4" fmla="*/ 0 w 2124552"/>
              <a:gd name="connsiteY4" fmla="*/ 2217011 h 2217011"/>
              <a:gd name="connsiteX5" fmla="*/ 0 w 2124552"/>
              <a:gd name="connsiteY5" fmla="*/ 771800 h 2217011"/>
              <a:gd name="connsiteX0" fmla="*/ 0 w 2124552"/>
              <a:gd name="connsiteY0" fmla="*/ 771800 h 2217011"/>
              <a:gd name="connsiteX1" fmla="*/ 1770453 w 2124552"/>
              <a:gd name="connsiteY1" fmla="*/ 189244 h 2217011"/>
              <a:gd name="connsiteX2" fmla="*/ 2124552 w 2124552"/>
              <a:gd name="connsiteY2" fmla="*/ 195563 h 2217011"/>
              <a:gd name="connsiteX3" fmla="*/ 2124552 w 2124552"/>
              <a:gd name="connsiteY3" fmla="*/ 2217011 h 2217011"/>
              <a:gd name="connsiteX4" fmla="*/ 0 w 2124552"/>
              <a:gd name="connsiteY4" fmla="*/ 2217011 h 2217011"/>
              <a:gd name="connsiteX5" fmla="*/ 0 w 2124552"/>
              <a:gd name="connsiteY5" fmla="*/ 771800 h 2217011"/>
              <a:gd name="connsiteX0" fmla="*/ 0 w 2124552"/>
              <a:gd name="connsiteY0" fmla="*/ 771800 h 2217011"/>
              <a:gd name="connsiteX1" fmla="*/ 1770453 w 2124552"/>
              <a:gd name="connsiteY1" fmla="*/ 104578 h 2217011"/>
              <a:gd name="connsiteX2" fmla="*/ 2124552 w 2124552"/>
              <a:gd name="connsiteY2" fmla="*/ 195563 h 2217011"/>
              <a:gd name="connsiteX3" fmla="*/ 2124552 w 2124552"/>
              <a:gd name="connsiteY3" fmla="*/ 2217011 h 2217011"/>
              <a:gd name="connsiteX4" fmla="*/ 0 w 2124552"/>
              <a:gd name="connsiteY4" fmla="*/ 2217011 h 2217011"/>
              <a:gd name="connsiteX5" fmla="*/ 0 w 2124552"/>
              <a:gd name="connsiteY5" fmla="*/ 771800 h 2217011"/>
              <a:gd name="connsiteX0" fmla="*/ 0 w 2124552"/>
              <a:gd name="connsiteY0" fmla="*/ 771800 h 2217011"/>
              <a:gd name="connsiteX1" fmla="*/ 1770453 w 2124552"/>
              <a:gd name="connsiteY1" fmla="*/ 104578 h 2217011"/>
              <a:gd name="connsiteX2" fmla="*/ 2124552 w 2124552"/>
              <a:gd name="connsiteY2" fmla="*/ 195563 h 2217011"/>
              <a:gd name="connsiteX3" fmla="*/ 2124552 w 2124552"/>
              <a:gd name="connsiteY3" fmla="*/ 2217011 h 2217011"/>
              <a:gd name="connsiteX4" fmla="*/ 0 w 2124552"/>
              <a:gd name="connsiteY4" fmla="*/ 2217011 h 2217011"/>
              <a:gd name="connsiteX5" fmla="*/ 0 w 2124552"/>
              <a:gd name="connsiteY5" fmla="*/ 771800 h 2217011"/>
              <a:gd name="connsiteX0" fmla="*/ 0 w 2535768"/>
              <a:gd name="connsiteY0" fmla="*/ 589767 h 2217011"/>
              <a:gd name="connsiteX1" fmla="*/ 2181669 w 2535768"/>
              <a:gd name="connsiteY1" fmla="*/ 104578 h 2217011"/>
              <a:gd name="connsiteX2" fmla="*/ 2535768 w 2535768"/>
              <a:gd name="connsiteY2" fmla="*/ 195563 h 2217011"/>
              <a:gd name="connsiteX3" fmla="*/ 2535768 w 2535768"/>
              <a:gd name="connsiteY3" fmla="*/ 2217011 h 2217011"/>
              <a:gd name="connsiteX4" fmla="*/ 411216 w 2535768"/>
              <a:gd name="connsiteY4" fmla="*/ 2217011 h 2217011"/>
              <a:gd name="connsiteX5" fmla="*/ 0 w 2535768"/>
              <a:gd name="connsiteY5" fmla="*/ 589767 h 2217011"/>
              <a:gd name="connsiteX0" fmla="*/ 0 w 2535768"/>
              <a:gd name="connsiteY0" fmla="*/ 589767 h 2217011"/>
              <a:gd name="connsiteX1" fmla="*/ 2181669 w 2535768"/>
              <a:gd name="connsiteY1" fmla="*/ 104578 h 2217011"/>
              <a:gd name="connsiteX2" fmla="*/ 2535768 w 2535768"/>
              <a:gd name="connsiteY2" fmla="*/ 195563 h 2217011"/>
              <a:gd name="connsiteX3" fmla="*/ 2535768 w 2535768"/>
              <a:gd name="connsiteY3" fmla="*/ 2217011 h 2217011"/>
              <a:gd name="connsiteX4" fmla="*/ 4816 w 2535768"/>
              <a:gd name="connsiteY4" fmla="*/ 2217011 h 2217011"/>
              <a:gd name="connsiteX5" fmla="*/ 0 w 2535768"/>
              <a:gd name="connsiteY5" fmla="*/ 589767 h 2217011"/>
              <a:gd name="connsiteX0" fmla="*/ 0 w 2535768"/>
              <a:gd name="connsiteY0" fmla="*/ 589767 h 2217011"/>
              <a:gd name="connsiteX1" fmla="*/ 2181669 w 2535768"/>
              <a:gd name="connsiteY1" fmla="*/ 104578 h 2217011"/>
              <a:gd name="connsiteX2" fmla="*/ 2535768 w 2535768"/>
              <a:gd name="connsiteY2" fmla="*/ 195563 h 2217011"/>
              <a:gd name="connsiteX3" fmla="*/ 2535768 w 2535768"/>
              <a:gd name="connsiteY3" fmla="*/ 2217011 h 2217011"/>
              <a:gd name="connsiteX4" fmla="*/ 4816 w 2535768"/>
              <a:gd name="connsiteY4" fmla="*/ 2217011 h 2217011"/>
              <a:gd name="connsiteX5" fmla="*/ 0 w 2535768"/>
              <a:gd name="connsiteY5" fmla="*/ 589767 h 2217011"/>
              <a:gd name="connsiteX0" fmla="*/ 0 w 2535770"/>
              <a:gd name="connsiteY0" fmla="*/ 561389 h 2188633"/>
              <a:gd name="connsiteX1" fmla="*/ 2181669 w 2535770"/>
              <a:gd name="connsiteY1" fmla="*/ 76200 h 2188633"/>
              <a:gd name="connsiteX2" fmla="*/ 2535768 w 2535770"/>
              <a:gd name="connsiteY2" fmla="*/ 167185 h 2188633"/>
              <a:gd name="connsiteX3" fmla="*/ 2535768 w 2535770"/>
              <a:gd name="connsiteY3" fmla="*/ 2188633 h 2188633"/>
              <a:gd name="connsiteX4" fmla="*/ 4816 w 2535770"/>
              <a:gd name="connsiteY4" fmla="*/ 2188633 h 2188633"/>
              <a:gd name="connsiteX5" fmla="*/ 0 w 2535770"/>
              <a:gd name="connsiteY5" fmla="*/ 561389 h 2188633"/>
              <a:gd name="connsiteX0" fmla="*/ 0 w 2535770"/>
              <a:gd name="connsiteY0" fmla="*/ 557155 h 2184399"/>
              <a:gd name="connsiteX1" fmla="*/ 2181669 w 2535770"/>
              <a:gd name="connsiteY1" fmla="*/ 71966 h 2184399"/>
              <a:gd name="connsiteX2" fmla="*/ 2535768 w 2535770"/>
              <a:gd name="connsiteY2" fmla="*/ 162951 h 2184399"/>
              <a:gd name="connsiteX3" fmla="*/ 2535768 w 2535770"/>
              <a:gd name="connsiteY3" fmla="*/ 2184399 h 2184399"/>
              <a:gd name="connsiteX4" fmla="*/ 4816 w 2535770"/>
              <a:gd name="connsiteY4" fmla="*/ 2184399 h 2184399"/>
              <a:gd name="connsiteX5" fmla="*/ 0 w 2535770"/>
              <a:gd name="connsiteY5" fmla="*/ 557155 h 2184399"/>
              <a:gd name="connsiteX0" fmla="*/ 0 w 2535770"/>
              <a:gd name="connsiteY0" fmla="*/ 557155 h 2184399"/>
              <a:gd name="connsiteX1" fmla="*/ 2181669 w 2535770"/>
              <a:gd name="connsiteY1" fmla="*/ 71966 h 2184399"/>
              <a:gd name="connsiteX2" fmla="*/ 2535768 w 2535770"/>
              <a:gd name="connsiteY2" fmla="*/ 264551 h 2184399"/>
              <a:gd name="connsiteX3" fmla="*/ 2535768 w 2535770"/>
              <a:gd name="connsiteY3" fmla="*/ 2184399 h 2184399"/>
              <a:gd name="connsiteX4" fmla="*/ 4816 w 2535770"/>
              <a:gd name="connsiteY4" fmla="*/ 2184399 h 2184399"/>
              <a:gd name="connsiteX5" fmla="*/ 0 w 2535770"/>
              <a:gd name="connsiteY5" fmla="*/ 557155 h 2184399"/>
              <a:gd name="connsiteX0" fmla="*/ 0 w 2535770"/>
              <a:gd name="connsiteY0" fmla="*/ 557155 h 2184399"/>
              <a:gd name="connsiteX1" fmla="*/ 2181669 w 2535770"/>
              <a:gd name="connsiteY1" fmla="*/ 71966 h 2184399"/>
              <a:gd name="connsiteX2" fmla="*/ 2535768 w 2535770"/>
              <a:gd name="connsiteY2" fmla="*/ 240001 h 2184399"/>
              <a:gd name="connsiteX3" fmla="*/ 2535768 w 2535770"/>
              <a:gd name="connsiteY3" fmla="*/ 2184399 h 2184399"/>
              <a:gd name="connsiteX4" fmla="*/ 4816 w 2535770"/>
              <a:gd name="connsiteY4" fmla="*/ 2184399 h 2184399"/>
              <a:gd name="connsiteX5" fmla="*/ 0 w 2535770"/>
              <a:gd name="connsiteY5" fmla="*/ 557155 h 2184399"/>
              <a:gd name="connsiteX0" fmla="*/ 0 w 2535770"/>
              <a:gd name="connsiteY0" fmla="*/ 557155 h 2184399"/>
              <a:gd name="connsiteX1" fmla="*/ 2181669 w 2535770"/>
              <a:gd name="connsiteY1" fmla="*/ 71966 h 2184399"/>
              <a:gd name="connsiteX2" fmla="*/ 2535768 w 2535770"/>
              <a:gd name="connsiteY2" fmla="*/ 215451 h 2184399"/>
              <a:gd name="connsiteX3" fmla="*/ 2535768 w 2535770"/>
              <a:gd name="connsiteY3" fmla="*/ 2184399 h 2184399"/>
              <a:gd name="connsiteX4" fmla="*/ 4816 w 2535770"/>
              <a:gd name="connsiteY4" fmla="*/ 2184399 h 2184399"/>
              <a:gd name="connsiteX5" fmla="*/ 0 w 2535770"/>
              <a:gd name="connsiteY5" fmla="*/ 557155 h 2184399"/>
              <a:gd name="connsiteX0" fmla="*/ 0 w 2594784"/>
              <a:gd name="connsiteY0" fmla="*/ 769976 h 2854420"/>
              <a:gd name="connsiteX1" fmla="*/ 2181669 w 2594784"/>
              <a:gd name="connsiteY1" fmla="*/ 284787 h 2854420"/>
              <a:gd name="connsiteX2" fmla="*/ 2535768 w 2594784"/>
              <a:gd name="connsiteY2" fmla="*/ 428272 h 2854420"/>
              <a:gd name="connsiteX3" fmla="*/ 2535768 w 2594784"/>
              <a:gd name="connsiteY3" fmla="*/ 2854420 h 2854420"/>
              <a:gd name="connsiteX4" fmla="*/ 4816 w 2594784"/>
              <a:gd name="connsiteY4" fmla="*/ 2397220 h 2854420"/>
              <a:gd name="connsiteX5" fmla="*/ 0 w 2594784"/>
              <a:gd name="connsiteY5" fmla="*/ 769976 h 2854420"/>
              <a:gd name="connsiteX0" fmla="*/ 0 w 2594784"/>
              <a:gd name="connsiteY0" fmla="*/ 769976 h 2854420"/>
              <a:gd name="connsiteX1" fmla="*/ 2181669 w 2594784"/>
              <a:gd name="connsiteY1" fmla="*/ 284787 h 2854420"/>
              <a:gd name="connsiteX2" fmla="*/ 2535768 w 2594784"/>
              <a:gd name="connsiteY2" fmla="*/ 428272 h 2854420"/>
              <a:gd name="connsiteX3" fmla="*/ 2535768 w 2594784"/>
              <a:gd name="connsiteY3" fmla="*/ 2854420 h 2854420"/>
              <a:gd name="connsiteX4" fmla="*/ 1909816 w 2594784"/>
              <a:gd name="connsiteY4" fmla="*/ 2854420 h 2854420"/>
              <a:gd name="connsiteX5" fmla="*/ 0 w 2594784"/>
              <a:gd name="connsiteY5" fmla="*/ 769976 h 2854420"/>
              <a:gd name="connsiteX0" fmla="*/ 72989 w 686573"/>
              <a:gd name="connsiteY0" fmla="*/ 617576 h 2854420"/>
              <a:gd name="connsiteX1" fmla="*/ 273458 w 686573"/>
              <a:gd name="connsiteY1" fmla="*/ 284787 h 2854420"/>
              <a:gd name="connsiteX2" fmla="*/ 627557 w 686573"/>
              <a:gd name="connsiteY2" fmla="*/ 428272 h 2854420"/>
              <a:gd name="connsiteX3" fmla="*/ 627557 w 686573"/>
              <a:gd name="connsiteY3" fmla="*/ 2854420 h 2854420"/>
              <a:gd name="connsiteX4" fmla="*/ 1605 w 686573"/>
              <a:gd name="connsiteY4" fmla="*/ 2854420 h 2854420"/>
              <a:gd name="connsiteX5" fmla="*/ 72989 w 686573"/>
              <a:gd name="connsiteY5" fmla="*/ 617576 h 2854420"/>
              <a:gd name="connsiteX0" fmla="*/ 0 w 689784"/>
              <a:gd name="connsiteY0" fmla="*/ 388976 h 2854420"/>
              <a:gd name="connsiteX1" fmla="*/ 276669 w 689784"/>
              <a:gd name="connsiteY1" fmla="*/ 284787 h 2854420"/>
              <a:gd name="connsiteX2" fmla="*/ 630768 w 689784"/>
              <a:gd name="connsiteY2" fmla="*/ 428272 h 2854420"/>
              <a:gd name="connsiteX3" fmla="*/ 630768 w 689784"/>
              <a:gd name="connsiteY3" fmla="*/ 2854420 h 2854420"/>
              <a:gd name="connsiteX4" fmla="*/ 4816 w 689784"/>
              <a:gd name="connsiteY4" fmla="*/ 2854420 h 2854420"/>
              <a:gd name="connsiteX5" fmla="*/ 0 w 689784"/>
              <a:gd name="connsiteY5" fmla="*/ 388976 h 2854420"/>
              <a:gd name="connsiteX0" fmla="*/ 0 w 757517"/>
              <a:gd name="connsiteY0" fmla="*/ 321243 h 2854420"/>
              <a:gd name="connsiteX1" fmla="*/ 344402 w 757517"/>
              <a:gd name="connsiteY1" fmla="*/ 284787 h 2854420"/>
              <a:gd name="connsiteX2" fmla="*/ 698501 w 757517"/>
              <a:gd name="connsiteY2" fmla="*/ 428272 h 2854420"/>
              <a:gd name="connsiteX3" fmla="*/ 698501 w 757517"/>
              <a:gd name="connsiteY3" fmla="*/ 2854420 h 2854420"/>
              <a:gd name="connsiteX4" fmla="*/ 72549 w 757517"/>
              <a:gd name="connsiteY4" fmla="*/ 2854420 h 2854420"/>
              <a:gd name="connsiteX5" fmla="*/ 0 w 757517"/>
              <a:gd name="connsiteY5" fmla="*/ 321243 h 2854420"/>
              <a:gd name="connsiteX0" fmla="*/ 0 w 827832"/>
              <a:gd name="connsiteY0" fmla="*/ 335354 h 2868531"/>
              <a:gd name="connsiteX1" fmla="*/ 517969 w 827832"/>
              <a:gd name="connsiteY1" fmla="*/ 214231 h 2868531"/>
              <a:gd name="connsiteX2" fmla="*/ 698501 w 827832"/>
              <a:gd name="connsiteY2" fmla="*/ 442383 h 2868531"/>
              <a:gd name="connsiteX3" fmla="*/ 698501 w 827832"/>
              <a:gd name="connsiteY3" fmla="*/ 2868531 h 2868531"/>
              <a:gd name="connsiteX4" fmla="*/ 72549 w 827832"/>
              <a:gd name="connsiteY4" fmla="*/ 2868531 h 2868531"/>
              <a:gd name="connsiteX5" fmla="*/ 0 w 827832"/>
              <a:gd name="connsiteY5" fmla="*/ 335354 h 2868531"/>
              <a:gd name="connsiteX0" fmla="*/ 0 w 827832"/>
              <a:gd name="connsiteY0" fmla="*/ 339588 h 2872765"/>
              <a:gd name="connsiteX1" fmla="*/ 517969 w 827832"/>
              <a:gd name="connsiteY1" fmla="*/ 218465 h 2872765"/>
              <a:gd name="connsiteX2" fmla="*/ 698501 w 827832"/>
              <a:gd name="connsiteY2" fmla="*/ 446617 h 2872765"/>
              <a:gd name="connsiteX3" fmla="*/ 698501 w 827832"/>
              <a:gd name="connsiteY3" fmla="*/ 2872765 h 2872765"/>
              <a:gd name="connsiteX4" fmla="*/ 72549 w 827832"/>
              <a:gd name="connsiteY4" fmla="*/ 2872765 h 2872765"/>
              <a:gd name="connsiteX5" fmla="*/ 0 w 827832"/>
              <a:gd name="connsiteY5" fmla="*/ 339588 h 2872765"/>
              <a:gd name="connsiteX0" fmla="*/ 0 w 827832"/>
              <a:gd name="connsiteY0" fmla="*/ 193089 h 2726266"/>
              <a:gd name="connsiteX1" fmla="*/ 517969 w 827832"/>
              <a:gd name="connsiteY1" fmla="*/ 71966 h 2726266"/>
              <a:gd name="connsiteX2" fmla="*/ 698501 w 827832"/>
              <a:gd name="connsiteY2" fmla="*/ 300118 h 2726266"/>
              <a:gd name="connsiteX3" fmla="*/ 698501 w 827832"/>
              <a:gd name="connsiteY3" fmla="*/ 2726266 h 2726266"/>
              <a:gd name="connsiteX4" fmla="*/ 72549 w 827832"/>
              <a:gd name="connsiteY4" fmla="*/ 2726266 h 2726266"/>
              <a:gd name="connsiteX5" fmla="*/ 0 w 827832"/>
              <a:gd name="connsiteY5" fmla="*/ 193089 h 2726266"/>
              <a:gd name="connsiteX0" fmla="*/ 0 w 728590"/>
              <a:gd name="connsiteY0" fmla="*/ 129589 h 2662766"/>
              <a:gd name="connsiteX1" fmla="*/ 517969 w 728590"/>
              <a:gd name="connsiteY1" fmla="*/ 8466 h 2662766"/>
              <a:gd name="connsiteX2" fmla="*/ 698501 w 728590"/>
              <a:gd name="connsiteY2" fmla="*/ 236618 h 2662766"/>
              <a:gd name="connsiteX3" fmla="*/ 698501 w 728590"/>
              <a:gd name="connsiteY3" fmla="*/ 2662766 h 2662766"/>
              <a:gd name="connsiteX4" fmla="*/ 72549 w 728590"/>
              <a:gd name="connsiteY4" fmla="*/ 2662766 h 2662766"/>
              <a:gd name="connsiteX5" fmla="*/ 0 w 728590"/>
              <a:gd name="connsiteY5" fmla="*/ 129589 h 2662766"/>
              <a:gd name="connsiteX0" fmla="*/ 0 w 728590"/>
              <a:gd name="connsiteY0" fmla="*/ 150756 h 2683933"/>
              <a:gd name="connsiteX1" fmla="*/ 517969 w 728590"/>
              <a:gd name="connsiteY1" fmla="*/ 29633 h 2683933"/>
              <a:gd name="connsiteX2" fmla="*/ 698501 w 728590"/>
              <a:gd name="connsiteY2" fmla="*/ 257785 h 2683933"/>
              <a:gd name="connsiteX3" fmla="*/ 698501 w 728590"/>
              <a:gd name="connsiteY3" fmla="*/ 2683933 h 2683933"/>
              <a:gd name="connsiteX4" fmla="*/ 72549 w 728590"/>
              <a:gd name="connsiteY4" fmla="*/ 2683933 h 2683933"/>
              <a:gd name="connsiteX5" fmla="*/ 0 w 728590"/>
              <a:gd name="connsiteY5" fmla="*/ 150756 h 2683933"/>
              <a:gd name="connsiteX0" fmla="*/ 0 w 728590"/>
              <a:gd name="connsiteY0" fmla="*/ 154989 h 2688166"/>
              <a:gd name="connsiteX1" fmla="*/ 517969 w 728590"/>
              <a:gd name="connsiteY1" fmla="*/ 33866 h 2688166"/>
              <a:gd name="connsiteX2" fmla="*/ 698501 w 728590"/>
              <a:gd name="connsiteY2" fmla="*/ 262018 h 2688166"/>
              <a:gd name="connsiteX3" fmla="*/ 698501 w 728590"/>
              <a:gd name="connsiteY3" fmla="*/ 2688166 h 2688166"/>
              <a:gd name="connsiteX4" fmla="*/ 72549 w 728590"/>
              <a:gd name="connsiteY4" fmla="*/ 2688166 h 2688166"/>
              <a:gd name="connsiteX5" fmla="*/ 0 w 728590"/>
              <a:gd name="connsiteY5" fmla="*/ 154989 h 2688166"/>
              <a:gd name="connsiteX0" fmla="*/ 0 w 728590"/>
              <a:gd name="connsiteY0" fmla="*/ 154989 h 2688166"/>
              <a:gd name="connsiteX1" fmla="*/ 517969 w 728590"/>
              <a:gd name="connsiteY1" fmla="*/ 33866 h 2688166"/>
              <a:gd name="connsiteX2" fmla="*/ 698501 w 728590"/>
              <a:gd name="connsiteY2" fmla="*/ 262018 h 2688166"/>
              <a:gd name="connsiteX3" fmla="*/ 698501 w 728590"/>
              <a:gd name="connsiteY3" fmla="*/ 2688166 h 2688166"/>
              <a:gd name="connsiteX4" fmla="*/ 72549 w 728590"/>
              <a:gd name="connsiteY4" fmla="*/ 2688166 h 2688166"/>
              <a:gd name="connsiteX5" fmla="*/ 0 w 728590"/>
              <a:gd name="connsiteY5" fmla="*/ 154989 h 2688166"/>
              <a:gd name="connsiteX0" fmla="*/ 0 w 711657"/>
              <a:gd name="connsiteY0" fmla="*/ 154989 h 2688166"/>
              <a:gd name="connsiteX1" fmla="*/ 517969 w 711657"/>
              <a:gd name="connsiteY1" fmla="*/ 33866 h 2688166"/>
              <a:gd name="connsiteX2" fmla="*/ 698501 w 711657"/>
              <a:gd name="connsiteY2" fmla="*/ 262018 h 2688166"/>
              <a:gd name="connsiteX3" fmla="*/ 698501 w 711657"/>
              <a:gd name="connsiteY3" fmla="*/ 2688166 h 2688166"/>
              <a:gd name="connsiteX4" fmla="*/ 72549 w 711657"/>
              <a:gd name="connsiteY4" fmla="*/ 2688166 h 2688166"/>
              <a:gd name="connsiteX5" fmla="*/ 0 w 711657"/>
              <a:gd name="connsiteY5" fmla="*/ 154989 h 2688166"/>
              <a:gd name="connsiteX0" fmla="*/ 0 w 711657"/>
              <a:gd name="connsiteY0" fmla="*/ 154989 h 2688166"/>
              <a:gd name="connsiteX1" fmla="*/ 517969 w 711657"/>
              <a:gd name="connsiteY1" fmla="*/ 33866 h 2688166"/>
              <a:gd name="connsiteX2" fmla="*/ 698501 w 711657"/>
              <a:gd name="connsiteY2" fmla="*/ 262018 h 2688166"/>
              <a:gd name="connsiteX3" fmla="*/ 698501 w 711657"/>
              <a:gd name="connsiteY3" fmla="*/ 1993899 h 2688166"/>
              <a:gd name="connsiteX4" fmla="*/ 72549 w 711657"/>
              <a:gd name="connsiteY4" fmla="*/ 2688166 h 2688166"/>
              <a:gd name="connsiteX5" fmla="*/ 0 w 711657"/>
              <a:gd name="connsiteY5" fmla="*/ 154989 h 2688166"/>
              <a:gd name="connsiteX0" fmla="*/ 0 w 711657"/>
              <a:gd name="connsiteY0" fmla="*/ 154989 h 1993899"/>
              <a:gd name="connsiteX1" fmla="*/ 517969 w 711657"/>
              <a:gd name="connsiteY1" fmla="*/ 33866 h 1993899"/>
              <a:gd name="connsiteX2" fmla="*/ 698501 w 711657"/>
              <a:gd name="connsiteY2" fmla="*/ 262018 h 1993899"/>
              <a:gd name="connsiteX3" fmla="*/ 698501 w 711657"/>
              <a:gd name="connsiteY3" fmla="*/ 1993899 h 1993899"/>
              <a:gd name="connsiteX4" fmla="*/ 326549 w 711657"/>
              <a:gd name="connsiteY4" fmla="*/ 1799166 h 1993899"/>
              <a:gd name="connsiteX5" fmla="*/ 0 w 711657"/>
              <a:gd name="connsiteY5" fmla="*/ 154989 h 1993899"/>
              <a:gd name="connsiteX0" fmla="*/ 0 w 711657"/>
              <a:gd name="connsiteY0" fmla="*/ 154989 h 1993899"/>
              <a:gd name="connsiteX1" fmla="*/ 517969 w 711657"/>
              <a:gd name="connsiteY1" fmla="*/ 33866 h 1993899"/>
              <a:gd name="connsiteX2" fmla="*/ 698501 w 711657"/>
              <a:gd name="connsiteY2" fmla="*/ 262018 h 1993899"/>
              <a:gd name="connsiteX3" fmla="*/ 698501 w 711657"/>
              <a:gd name="connsiteY3" fmla="*/ 1993899 h 1993899"/>
              <a:gd name="connsiteX4" fmla="*/ 106415 w 711657"/>
              <a:gd name="connsiteY4" fmla="*/ 1976966 h 1993899"/>
              <a:gd name="connsiteX5" fmla="*/ 0 w 711657"/>
              <a:gd name="connsiteY5" fmla="*/ 154989 h 1993899"/>
              <a:gd name="connsiteX0" fmla="*/ 30656 w 606847"/>
              <a:gd name="connsiteY0" fmla="*/ 138055 h 1993899"/>
              <a:gd name="connsiteX1" fmla="*/ 413159 w 606847"/>
              <a:gd name="connsiteY1" fmla="*/ 33866 h 1993899"/>
              <a:gd name="connsiteX2" fmla="*/ 593691 w 606847"/>
              <a:gd name="connsiteY2" fmla="*/ 262018 h 1993899"/>
              <a:gd name="connsiteX3" fmla="*/ 593691 w 606847"/>
              <a:gd name="connsiteY3" fmla="*/ 1993899 h 1993899"/>
              <a:gd name="connsiteX4" fmla="*/ 1605 w 606847"/>
              <a:gd name="connsiteY4" fmla="*/ 1976966 h 1993899"/>
              <a:gd name="connsiteX5" fmla="*/ 30656 w 606847"/>
              <a:gd name="connsiteY5" fmla="*/ 138055 h 1993899"/>
              <a:gd name="connsiteX0" fmla="*/ 0 w 703191"/>
              <a:gd name="connsiteY0" fmla="*/ 163455 h 1993899"/>
              <a:gd name="connsiteX1" fmla="*/ 509503 w 703191"/>
              <a:gd name="connsiteY1" fmla="*/ 33866 h 1993899"/>
              <a:gd name="connsiteX2" fmla="*/ 690035 w 703191"/>
              <a:gd name="connsiteY2" fmla="*/ 262018 h 1993899"/>
              <a:gd name="connsiteX3" fmla="*/ 690035 w 703191"/>
              <a:gd name="connsiteY3" fmla="*/ 1993899 h 1993899"/>
              <a:gd name="connsiteX4" fmla="*/ 97949 w 703191"/>
              <a:gd name="connsiteY4" fmla="*/ 1976966 h 1993899"/>
              <a:gd name="connsiteX5" fmla="*/ 0 w 703191"/>
              <a:gd name="connsiteY5" fmla="*/ 163455 h 1993899"/>
              <a:gd name="connsiteX0" fmla="*/ 13723 w 606847"/>
              <a:gd name="connsiteY0" fmla="*/ 163455 h 1993899"/>
              <a:gd name="connsiteX1" fmla="*/ 413159 w 606847"/>
              <a:gd name="connsiteY1" fmla="*/ 33866 h 1993899"/>
              <a:gd name="connsiteX2" fmla="*/ 593691 w 606847"/>
              <a:gd name="connsiteY2" fmla="*/ 262018 h 1993899"/>
              <a:gd name="connsiteX3" fmla="*/ 593691 w 606847"/>
              <a:gd name="connsiteY3" fmla="*/ 1993899 h 1993899"/>
              <a:gd name="connsiteX4" fmla="*/ 1605 w 606847"/>
              <a:gd name="connsiteY4" fmla="*/ 1976966 h 1993899"/>
              <a:gd name="connsiteX5" fmla="*/ 13723 w 606847"/>
              <a:gd name="connsiteY5" fmla="*/ 163455 h 1993899"/>
              <a:gd name="connsiteX0" fmla="*/ 13723 w 606847"/>
              <a:gd name="connsiteY0" fmla="*/ 138055 h 1993899"/>
              <a:gd name="connsiteX1" fmla="*/ 413159 w 606847"/>
              <a:gd name="connsiteY1" fmla="*/ 33866 h 1993899"/>
              <a:gd name="connsiteX2" fmla="*/ 593691 w 606847"/>
              <a:gd name="connsiteY2" fmla="*/ 262018 h 1993899"/>
              <a:gd name="connsiteX3" fmla="*/ 593691 w 606847"/>
              <a:gd name="connsiteY3" fmla="*/ 1993899 h 1993899"/>
              <a:gd name="connsiteX4" fmla="*/ 1605 w 606847"/>
              <a:gd name="connsiteY4" fmla="*/ 1976966 h 1993899"/>
              <a:gd name="connsiteX5" fmla="*/ 13723 w 606847"/>
              <a:gd name="connsiteY5" fmla="*/ 138055 h 1993899"/>
              <a:gd name="connsiteX0" fmla="*/ 13723 w 606847"/>
              <a:gd name="connsiteY0" fmla="*/ 138055 h 1993899"/>
              <a:gd name="connsiteX1" fmla="*/ 413159 w 606847"/>
              <a:gd name="connsiteY1" fmla="*/ 33866 h 1993899"/>
              <a:gd name="connsiteX2" fmla="*/ 593691 w 606847"/>
              <a:gd name="connsiteY2" fmla="*/ 262018 h 1993899"/>
              <a:gd name="connsiteX3" fmla="*/ 593691 w 606847"/>
              <a:gd name="connsiteY3" fmla="*/ 1993899 h 1993899"/>
              <a:gd name="connsiteX4" fmla="*/ 1605 w 606847"/>
              <a:gd name="connsiteY4" fmla="*/ 1993899 h 1993899"/>
              <a:gd name="connsiteX5" fmla="*/ 13723 w 606847"/>
              <a:gd name="connsiteY5" fmla="*/ 138055 h 1993899"/>
              <a:gd name="connsiteX0" fmla="*/ 13723 w 606847"/>
              <a:gd name="connsiteY0" fmla="*/ 171921 h 1993899"/>
              <a:gd name="connsiteX1" fmla="*/ 413159 w 606847"/>
              <a:gd name="connsiteY1" fmla="*/ 33866 h 1993899"/>
              <a:gd name="connsiteX2" fmla="*/ 593691 w 606847"/>
              <a:gd name="connsiteY2" fmla="*/ 262018 h 1993899"/>
              <a:gd name="connsiteX3" fmla="*/ 593691 w 606847"/>
              <a:gd name="connsiteY3" fmla="*/ 1993899 h 1993899"/>
              <a:gd name="connsiteX4" fmla="*/ 1605 w 606847"/>
              <a:gd name="connsiteY4" fmla="*/ 1993899 h 1993899"/>
              <a:gd name="connsiteX5" fmla="*/ 13723 w 606847"/>
              <a:gd name="connsiteY5" fmla="*/ 171921 h 1993899"/>
              <a:gd name="connsiteX0" fmla="*/ 13723 w 606847"/>
              <a:gd name="connsiteY0" fmla="*/ 171921 h 1993899"/>
              <a:gd name="connsiteX1" fmla="*/ 413159 w 606847"/>
              <a:gd name="connsiteY1" fmla="*/ 33866 h 1993899"/>
              <a:gd name="connsiteX2" fmla="*/ 593691 w 606847"/>
              <a:gd name="connsiteY2" fmla="*/ 262018 h 1993899"/>
              <a:gd name="connsiteX3" fmla="*/ 593691 w 606847"/>
              <a:gd name="connsiteY3" fmla="*/ 1993899 h 1993899"/>
              <a:gd name="connsiteX4" fmla="*/ 1605 w 606847"/>
              <a:gd name="connsiteY4" fmla="*/ 1993899 h 1993899"/>
              <a:gd name="connsiteX5" fmla="*/ 13723 w 606847"/>
              <a:gd name="connsiteY5" fmla="*/ 171921 h 1993899"/>
              <a:gd name="connsiteX0" fmla="*/ 13723 w 606847"/>
              <a:gd name="connsiteY0" fmla="*/ 152871 h 1993899"/>
              <a:gd name="connsiteX1" fmla="*/ 413159 w 606847"/>
              <a:gd name="connsiteY1" fmla="*/ 33866 h 1993899"/>
              <a:gd name="connsiteX2" fmla="*/ 593691 w 606847"/>
              <a:gd name="connsiteY2" fmla="*/ 262018 h 1993899"/>
              <a:gd name="connsiteX3" fmla="*/ 593691 w 606847"/>
              <a:gd name="connsiteY3" fmla="*/ 1993899 h 1993899"/>
              <a:gd name="connsiteX4" fmla="*/ 1605 w 606847"/>
              <a:gd name="connsiteY4" fmla="*/ 1993899 h 1993899"/>
              <a:gd name="connsiteX5" fmla="*/ 13723 w 606847"/>
              <a:gd name="connsiteY5" fmla="*/ 152871 h 1993899"/>
              <a:gd name="connsiteX0" fmla="*/ 13723 w 606847"/>
              <a:gd name="connsiteY0" fmla="*/ 152871 h 1993899"/>
              <a:gd name="connsiteX1" fmla="*/ 413159 w 606847"/>
              <a:gd name="connsiteY1" fmla="*/ 33866 h 1993899"/>
              <a:gd name="connsiteX2" fmla="*/ 593691 w 606847"/>
              <a:gd name="connsiteY2" fmla="*/ 262018 h 1993899"/>
              <a:gd name="connsiteX3" fmla="*/ 593691 w 606847"/>
              <a:gd name="connsiteY3" fmla="*/ 1993899 h 1993899"/>
              <a:gd name="connsiteX4" fmla="*/ 1605 w 606847"/>
              <a:gd name="connsiteY4" fmla="*/ 1990724 h 1993899"/>
              <a:gd name="connsiteX5" fmla="*/ 13723 w 606847"/>
              <a:gd name="connsiteY5" fmla="*/ 152871 h 1993899"/>
              <a:gd name="connsiteX0" fmla="*/ 13723 w 606847"/>
              <a:gd name="connsiteY0" fmla="*/ 152871 h 1993899"/>
              <a:gd name="connsiteX1" fmla="*/ 413159 w 606847"/>
              <a:gd name="connsiteY1" fmla="*/ 33866 h 1993899"/>
              <a:gd name="connsiteX2" fmla="*/ 593691 w 606847"/>
              <a:gd name="connsiteY2" fmla="*/ 262018 h 1993899"/>
              <a:gd name="connsiteX3" fmla="*/ 593691 w 606847"/>
              <a:gd name="connsiteY3" fmla="*/ 1993899 h 1993899"/>
              <a:gd name="connsiteX4" fmla="*/ 1605 w 606847"/>
              <a:gd name="connsiteY4" fmla="*/ 1990724 h 1993899"/>
              <a:gd name="connsiteX5" fmla="*/ 13723 w 606847"/>
              <a:gd name="connsiteY5" fmla="*/ 152871 h 1993899"/>
              <a:gd name="connsiteX0" fmla="*/ 0 w 634399"/>
              <a:gd name="connsiteY0" fmla="*/ 162396 h 1993899"/>
              <a:gd name="connsiteX1" fmla="*/ 440711 w 634399"/>
              <a:gd name="connsiteY1" fmla="*/ 33866 h 1993899"/>
              <a:gd name="connsiteX2" fmla="*/ 621243 w 634399"/>
              <a:gd name="connsiteY2" fmla="*/ 262018 h 1993899"/>
              <a:gd name="connsiteX3" fmla="*/ 621243 w 634399"/>
              <a:gd name="connsiteY3" fmla="*/ 1993899 h 1993899"/>
              <a:gd name="connsiteX4" fmla="*/ 29157 w 634399"/>
              <a:gd name="connsiteY4" fmla="*/ 1990724 h 1993899"/>
              <a:gd name="connsiteX5" fmla="*/ 0 w 634399"/>
              <a:gd name="connsiteY5" fmla="*/ 162396 h 1993899"/>
              <a:gd name="connsiteX0" fmla="*/ 0 w 634399"/>
              <a:gd name="connsiteY0" fmla="*/ 143346 h 1993899"/>
              <a:gd name="connsiteX1" fmla="*/ 440711 w 634399"/>
              <a:gd name="connsiteY1" fmla="*/ 33866 h 1993899"/>
              <a:gd name="connsiteX2" fmla="*/ 621243 w 634399"/>
              <a:gd name="connsiteY2" fmla="*/ 262018 h 1993899"/>
              <a:gd name="connsiteX3" fmla="*/ 621243 w 634399"/>
              <a:gd name="connsiteY3" fmla="*/ 1993899 h 1993899"/>
              <a:gd name="connsiteX4" fmla="*/ 29157 w 634399"/>
              <a:gd name="connsiteY4" fmla="*/ 1990724 h 1993899"/>
              <a:gd name="connsiteX5" fmla="*/ 0 w 634399"/>
              <a:gd name="connsiteY5" fmla="*/ 143346 h 1993899"/>
              <a:gd name="connsiteX0" fmla="*/ 0 w 634399"/>
              <a:gd name="connsiteY0" fmla="*/ 117946 h 1993899"/>
              <a:gd name="connsiteX1" fmla="*/ 440711 w 634399"/>
              <a:gd name="connsiteY1" fmla="*/ 33866 h 1993899"/>
              <a:gd name="connsiteX2" fmla="*/ 621243 w 634399"/>
              <a:gd name="connsiteY2" fmla="*/ 262018 h 1993899"/>
              <a:gd name="connsiteX3" fmla="*/ 621243 w 634399"/>
              <a:gd name="connsiteY3" fmla="*/ 1993899 h 1993899"/>
              <a:gd name="connsiteX4" fmla="*/ 29157 w 634399"/>
              <a:gd name="connsiteY4" fmla="*/ 1990724 h 1993899"/>
              <a:gd name="connsiteX5" fmla="*/ 0 w 634399"/>
              <a:gd name="connsiteY5" fmla="*/ 117946 h 1993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4399" h="1993899">
                <a:moveTo>
                  <a:pt x="0" y="117946"/>
                </a:moveTo>
                <a:lnTo>
                  <a:pt x="440711" y="33866"/>
                </a:lnTo>
                <a:cubicBezTo>
                  <a:pt x="606641" y="0"/>
                  <a:pt x="620787" y="52468"/>
                  <a:pt x="621243" y="262018"/>
                </a:cubicBezTo>
                <a:cubicBezTo>
                  <a:pt x="634399" y="704401"/>
                  <a:pt x="621243" y="1320083"/>
                  <a:pt x="621243" y="1993899"/>
                </a:cubicBezTo>
                <a:lnTo>
                  <a:pt x="29157" y="1990724"/>
                </a:lnTo>
                <a:cubicBezTo>
                  <a:pt x="27552" y="1448309"/>
                  <a:pt x="1605" y="660361"/>
                  <a:pt x="0" y="117946"/>
                </a:cubicBezTo>
                <a:close/>
              </a:path>
            </a:pathLst>
          </a:custGeom>
          <a:solidFill>
            <a:srgbClr val="5797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4763" y="4183063"/>
            <a:ext cx="601663" cy="2687637"/>
          </a:xfrm>
          <a:custGeom>
            <a:avLst/>
            <a:gdLst>
              <a:gd name="connsiteX0" fmla="*/ 0 w 2124552"/>
              <a:gd name="connsiteY0" fmla="*/ 0 h 2180814"/>
              <a:gd name="connsiteX1" fmla="*/ 1770453 w 2124552"/>
              <a:gd name="connsiteY1" fmla="*/ 0 h 2180814"/>
              <a:gd name="connsiteX2" fmla="*/ 2124552 w 2124552"/>
              <a:gd name="connsiteY2" fmla="*/ 354099 h 2180814"/>
              <a:gd name="connsiteX3" fmla="*/ 2124552 w 2124552"/>
              <a:gd name="connsiteY3" fmla="*/ 2180814 h 2180814"/>
              <a:gd name="connsiteX4" fmla="*/ 0 w 2124552"/>
              <a:gd name="connsiteY4" fmla="*/ 2180814 h 2180814"/>
              <a:gd name="connsiteX5" fmla="*/ 0 w 2124552"/>
              <a:gd name="connsiteY5" fmla="*/ 0 h 2180814"/>
              <a:gd name="connsiteX0" fmla="*/ 0 w 2124552"/>
              <a:gd name="connsiteY0" fmla="*/ 735603 h 2180814"/>
              <a:gd name="connsiteX1" fmla="*/ 1770453 w 2124552"/>
              <a:gd name="connsiteY1" fmla="*/ 0 h 2180814"/>
              <a:gd name="connsiteX2" fmla="*/ 2124552 w 2124552"/>
              <a:gd name="connsiteY2" fmla="*/ 354099 h 2180814"/>
              <a:gd name="connsiteX3" fmla="*/ 2124552 w 2124552"/>
              <a:gd name="connsiteY3" fmla="*/ 2180814 h 2180814"/>
              <a:gd name="connsiteX4" fmla="*/ 0 w 2124552"/>
              <a:gd name="connsiteY4" fmla="*/ 2180814 h 2180814"/>
              <a:gd name="connsiteX5" fmla="*/ 0 w 2124552"/>
              <a:gd name="connsiteY5" fmla="*/ 735603 h 2180814"/>
              <a:gd name="connsiteX0" fmla="*/ 0 w 2124552"/>
              <a:gd name="connsiteY0" fmla="*/ 771800 h 2217011"/>
              <a:gd name="connsiteX1" fmla="*/ 1770453 w 2124552"/>
              <a:gd name="connsiteY1" fmla="*/ 36197 h 2217011"/>
              <a:gd name="connsiteX2" fmla="*/ 2124552 w 2124552"/>
              <a:gd name="connsiteY2" fmla="*/ 195563 h 2217011"/>
              <a:gd name="connsiteX3" fmla="*/ 2124552 w 2124552"/>
              <a:gd name="connsiteY3" fmla="*/ 2217011 h 2217011"/>
              <a:gd name="connsiteX4" fmla="*/ 0 w 2124552"/>
              <a:gd name="connsiteY4" fmla="*/ 2217011 h 2217011"/>
              <a:gd name="connsiteX5" fmla="*/ 0 w 2124552"/>
              <a:gd name="connsiteY5" fmla="*/ 771800 h 2217011"/>
              <a:gd name="connsiteX0" fmla="*/ 0 w 2124552"/>
              <a:gd name="connsiteY0" fmla="*/ 771800 h 2217011"/>
              <a:gd name="connsiteX1" fmla="*/ 1770453 w 2124552"/>
              <a:gd name="connsiteY1" fmla="*/ 189244 h 2217011"/>
              <a:gd name="connsiteX2" fmla="*/ 2124552 w 2124552"/>
              <a:gd name="connsiteY2" fmla="*/ 195563 h 2217011"/>
              <a:gd name="connsiteX3" fmla="*/ 2124552 w 2124552"/>
              <a:gd name="connsiteY3" fmla="*/ 2217011 h 2217011"/>
              <a:gd name="connsiteX4" fmla="*/ 0 w 2124552"/>
              <a:gd name="connsiteY4" fmla="*/ 2217011 h 2217011"/>
              <a:gd name="connsiteX5" fmla="*/ 0 w 2124552"/>
              <a:gd name="connsiteY5" fmla="*/ 771800 h 2217011"/>
              <a:gd name="connsiteX0" fmla="*/ 0 w 2124552"/>
              <a:gd name="connsiteY0" fmla="*/ 771800 h 2217011"/>
              <a:gd name="connsiteX1" fmla="*/ 1770453 w 2124552"/>
              <a:gd name="connsiteY1" fmla="*/ 104578 h 2217011"/>
              <a:gd name="connsiteX2" fmla="*/ 2124552 w 2124552"/>
              <a:gd name="connsiteY2" fmla="*/ 195563 h 2217011"/>
              <a:gd name="connsiteX3" fmla="*/ 2124552 w 2124552"/>
              <a:gd name="connsiteY3" fmla="*/ 2217011 h 2217011"/>
              <a:gd name="connsiteX4" fmla="*/ 0 w 2124552"/>
              <a:gd name="connsiteY4" fmla="*/ 2217011 h 2217011"/>
              <a:gd name="connsiteX5" fmla="*/ 0 w 2124552"/>
              <a:gd name="connsiteY5" fmla="*/ 771800 h 2217011"/>
              <a:gd name="connsiteX0" fmla="*/ 0 w 2124552"/>
              <a:gd name="connsiteY0" fmla="*/ 771800 h 2217011"/>
              <a:gd name="connsiteX1" fmla="*/ 1770453 w 2124552"/>
              <a:gd name="connsiteY1" fmla="*/ 104578 h 2217011"/>
              <a:gd name="connsiteX2" fmla="*/ 2124552 w 2124552"/>
              <a:gd name="connsiteY2" fmla="*/ 195563 h 2217011"/>
              <a:gd name="connsiteX3" fmla="*/ 2124552 w 2124552"/>
              <a:gd name="connsiteY3" fmla="*/ 2217011 h 2217011"/>
              <a:gd name="connsiteX4" fmla="*/ 0 w 2124552"/>
              <a:gd name="connsiteY4" fmla="*/ 2217011 h 2217011"/>
              <a:gd name="connsiteX5" fmla="*/ 0 w 2124552"/>
              <a:gd name="connsiteY5" fmla="*/ 771800 h 2217011"/>
              <a:gd name="connsiteX0" fmla="*/ 0 w 2535768"/>
              <a:gd name="connsiteY0" fmla="*/ 589767 h 2217011"/>
              <a:gd name="connsiteX1" fmla="*/ 2181669 w 2535768"/>
              <a:gd name="connsiteY1" fmla="*/ 104578 h 2217011"/>
              <a:gd name="connsiteX2" fmla="*/ 2535768 w 2535768"/>
              <a:gd name="connsiteY2" fmla="*/ 195563 h 2217011"/>
              <a:gd name="connsiteX3" fmla="*/ 2535768 w 2535768"/>
              <a:gd name="connsiteY3" fmla="*/ 2217011 h 2217011"/>
              <a:gd name="connsiteX4" fmla="*/ 411216 w 2535768"/>
              <a:gd name="connsiteY4" fmla="*/ 2217011 h 2217011"/>
              <a:gd name="connsiteX5" fmla="*/ 0 w 2535768"/>
              <a:gd name="connsiteY5" fmla="*/ 589767 h 2217011"/>
              <a:gd name="connsiteX0" fmla="*/ 0 w 2535768"/>
              <a:gd name="connsiteY0" fmla="*/ 589767 h 2217011"/>
              <a:gd name="connsiteX1" fmla="*/ 2181669 w 2535768"/>
              <a:gd name="connsiteY1" fmla="*/ 104578 h 2217011"/>
              <a:gd name="connsiteX2" fmla="*/ 2535768 w 2535768"/>
              <a:gd name="connsiteY2" fmla="*/ 195563 h 2217011"/>
              <a:gd name="connsiteX3" fmla="*/ 2535768 w 2535768"/>
              <a:gd name="connsiteY3" fmla="*/ 2217011 h 2217011"/>
              <a:gd name="connsiteX4" fmla="*/ 4816 w 2535768"/>
              <a:gd name="connsiteY4" fmla="*/ 2217011 h 2217011"/>
              <a:gd name="connsiteX5" fmla="*/ 0 w 2535768"/>
              <a:gd name="connsiteY5" fmla="*/ 589767 h 2217011"/>
              <a:gd name="connsiteX0" fmla="*/ 0 w 2535768"/>
              <a:gd name="connsiteY0" fmla="*/ 589767 h 2217011"/>
              <a:gd name="connsiteX1" fmla="*/ 2181669 w 2535768"/>
              <a:gd name="connsiteY1" fmla="*/ 104578 h 2217011"/>
              <a:gd name="connsiteX2" fmla="*/ 2535768 w 2535768"/>
              <a:gd name="connsiteY2" fmla="*/ 195563 h 2217011"/>
              <a:gd name="connsiteX3" fmla="*/ 2535768 w 2535768"/>
              <a:gd name="connsiteY3" fmla="*/ 2217011 h 2217011"/>
              <a:gd name="connsiteX4" fmla="*/ 4816 w 2535768"/>
              <a:gd name="connsiteY4" fmla="*/ 2217011 h 2217011"/>
              <a:gd name="connsiteX5" fmla="*/ 0 w 2535768"/>
              <a:gd name="connsiteY5" fmla="*/ 589767 h 2217011"/>
              <a:gd name="connsiteX0" fmla="*/ 0 w 2535770"/>
              <a:gd name="connsiteY0" fmla="*/ 561389 h 2188633"/>
              <a:gd name="connsiteX1" fmla="*/ 2181669 w 2535770"/>
              <a:gd name="connsiteY1" fmla="*/ 76200 h 2188633"/>
              <a:gd name="connsiteX2" fmla="*/ 2535768 w 2535770"/>
              <a:gd name="connsiteY2" fmla="*/ 167185 h 2188633"/>
              <a:gd name="connsiteX3" fmla="*/ 2535768 w 2535770"/>
              <a:gd name="connsiteY3" fmla="*/ 2188633 h 2188633"/>
              <a:gd name="connsiteX4" fmla="*/ 4816 w 2535770"/>
              <a:gd name="connsiteY4" fmla="*/ 2188633 h 2188633"/>
              <a:gd name="connsiteX5" fmla="*/ 0 w 2535770"/>
              <a:gd name="connsiteY5" fmla="*/ 561389 h 2188633"/>
              <a:gd name="connsiteX0" fmla="*/ 0 w 2535770"/>
              <a:gd name="connsiteY0" fmla="*/ 557155 h 2184399"/>
              <a:gd name="connsiteX1" fmla="*/ 2181669 w 2535770"/>
              <a:gd name="connsiteY1" fmla="*/ 71966 h 2184399"/>
              <a:gd name="connsiteX2" fmla="*/ 2535768 w 2535770"/>
              <a:gd name="connsiteY2" fmla="*/ 162951 h 2184399"/>
              <a:gd name="connsiteX3" fmla="*/ 2535768 w 2535770"/>
              <a:gd name="connsiteY3" fmla="*/ 2184399 h 2184399"/>
              <a:gd name="connsiteX4" fmla="*/ 4816 w 2535770"/>
              <a:gd name="connsiteY4" fmla="*/ 2184399 h 2184399"/>
              <a:gd name="connsiteX5" fmla="*/ 0 w 2535770"/>
              <a:gd name="connsiteY5" fmla="*/ 557155 h 2184399"/>
              <a:gd name="connsiteX0" fmla="*/ 0 w 2535770"/>
              <a:gd name="connsiteY0" fmla="*/ 557155 h 2184399"/>
              <a:gd name="connsiteX1" fmla="*/ 2181669 w 2535770"/>
              <a:gd name="connsiteY1" fmla="*/ 71966 h 2184399"/>
              <a:gd name="connsiteX2" fmla="*/ 2535768 w 2535770"/>
              <a:gd name="connsiteY2" fmla="*/ 264551 h 2184399"/>
              <a:gd name="connsiteX3" fmla="*/ 2535768 w 2535770"/>
              <a:gd name="connsiteY3" fmla="*/ 2184399 h 2184399"/>
              <a:gd name="connsiteX4" fmla="*/ 4816 w 2535770"/>
              <a:gd name="connsiteY4" fmla="*/ 2184399 h 2184399"/>
              <a:gd name="connsiteX5" fmla="*/ 0 w 2535770"/>
              <a:gd name="connsiteY5" fmla="*/ 557155 h 2184399"/>
              <a:gd name="connsiteX0" fmla="*/ 0 w 2535770"/>
              <a:gd name="connsiteY0" fmla="*/ 557155 h 2184399"/>
              <a:gd name="connsiteX1" fmla="*/ 2181669 w 2535770"/>
              <a:gd name="connsiteY1" fmla="*/ 71966 h 2184399"/>
              <a:gd name="connsiteX2" fmla="*/ 2535768 w 2535770"/>
              <a:gd name="connsiteY2" fmla="*/ 240001 h 2184399"/>
              <a:gd name="connsiteX3" fmla="*/ 2535768 w 2535770"/>
              <a:gd name="connsiteY3" fmla="*/ 2184399 h 2184399"/>
              <a:gd name="connsiteX4" fmla="*/ 4816 w 2535770"/>
              <a:gd name="connsiteY4" fmla="*/ 2184399 h 2184399"/>
              <a:gd name="connsiteX5" fmla="*/ 0 w 2535770"/>
              <a:gd name="connsiteY5" fmla="*/ 557155 h 2184399"/>
              <a:gd name="connsiteX0" fmla="*/ 0 w 2535770"/>
              <a:gd name="connsiteY0" fmla="*/ 557155 h 2184399"/>
              <a:gd name="connsiteX1" fmla="*/ 2181669 w 2535770"/>
              <a:gd name="connsiteY1" fmla="*/ 71966 h 2184399"/>
              <a:gd name="connsiteX2" fmla="*/ 2535768 w 2535770"/>
              <a:gd name="connsiteY2" fmla="*/ 215451 h 2184399"/>
              <a:gd name="connsiteX3" fmla="*/ 2535768 w 2535770"/>
              <a:gd name="connsiteY3" fmla="*/ 2184399 h 2184399"/>
              <a:gd name="connsiteX4" fmla="*/ 4816 w 2535770"/>
              <a:gd name="connsiteY4" fmla="*/ 2184399 h 2184399"/>
              <a:gd name="connsiteX5" fmla="*/ 0 w 2535770"/>
              <a:gd name="connsiteY5" fmla="*/ 557155 h 2184399"/>
              <a:gd name="connsiteX0" fmla="*/ 0 w 2594784"/>
              <a:gd name="connsiteY0" fmla="*/ 769976 h 2854420"/>
              <a:gd name="connsiteX1" fmla="*/ 2181669 w 2594784"/>
              <a:gd name="connsiteY1" fmla="*/ 284787 h 2854420"/>
              <a:gd name="connsiteX2" fmla="*/ 2535768 w 2594784"/>
              <a:gd name="connsiteY2" fmla="*/ 428272 h 2854420"/>
              <a:gd name="connsiteX3" fmla="*/ 2535768 w 2594784"/>
              <a:gd name="connsiteY3" fmla="*/ 2854420 h 2854420"/>
              <a:gd name="connsiteX4" fmla="*/ 4816 w 2594784"/>
              <a:gd name="connsiteY4" fmla="*/ 2397220 h 2854420"/>
              <a:gd name="connsiteX5" fmla="*/ 0 w 2594784"/>
              <a:gd name="connsiteY5" fmla="*/ 769976 h 2854420"/>
              <a:gd name="connsiteX0" fmla="*/ 0 w 2594784"/>
              <a:gd name="connsiteY0" fmla="*/ 769976 h 2854420"/>
              <a:gd name="connsiteX1" fmla="*/ 2181669 w 2594784"/>
              <a:gd name="connsiteY1" fmla="*/ 284787 h 2854420"/>
              <a:gd name="connsiteX2" fmla="*/ 2535768 w 2594784"/>
              <a:gd name="connsiteY2" fmla="*/ 428272 h 2854420"/>
              <a:gd name="connsiteX3" fmla="*/ 2535768 w 2594784"/>
              <a:gd name="connsiteY3" fmla="*/ 2854420 h 2854420"/>
              <a:gd name="connsiteX4" fmla="*/ 1909816 w 2594784"/>
              <a:gd name="connsiteY4" fmla="*/ 2854420 h 2854420"/>
              <a:gd name="connsiteX5" fmla="*/ 0 w 2594784"/>
              <a:gd name="connsiteY5" fmla="*/ 769976 h 2854420"/>
              <a:gd name="connsiteX0" fmla="*/ 72989 w 686573"/>
              <a:gd name="connsiteY0" fmla="*/ 617576 h 2854420"/>
              <a:gd name="connsiteX1" fmla="*/ 273458 w 686573"/>
              <a:gd name="connsiteY1" fmla="*/ 284787 h 2854420"/>
              <a:gd name="connsiteX2" fmla="*/ 627557 w 686573"/>
              <a:gd name="connsiteY2" fmla="*/ 428272 h 2854420"/>
              <a:gd name="connsiteX3" fmla="*/ 627557 w 686573"/>
              <a:gd name="connsiteY3" fmla="*/ 2854420 h 2854420"/>
              <a:gd name="connsiteX4" fmla="*/ 1605 w 686573"/>
              <a:gd name="connsiteY4" fmla="*/ 2854420 h 2854420"/>
              <a:gd name="connsiteX5" fmla="*/ 72989 w 686573"/>
              <a:gd name="connsiteY5" fmla="*/ 617576 h 2854420"/>
              <a:gd name="connsiteX0" fmla="*/ 0 w 689784"/>
              <a:gd name="connsiteY0" fmla="*/ 388976 h 2854420"/>
              <a:gd name="connsiteX1" fmla="*/ 276669 w 689784"/>
              <a:gd name="connsiteY1" fmla="*/ 284787 h 2854420"/>
              <a:gd name="connsiteX2" fmla="*/ 630768 w 689784"/>
              <a:gd name="connsiteY2" fmla="*/ 428272 h 2854420"/>
              <a:gd name="connsiteX3" fmla="*/ 630768 w 689784"/>
              <a:gd name="connsiteY3" fmla="*/ 2854420 h 2854420"/>
              <a:gd name="connsiteX4" fmla="*/ 4816 w 689784"/>
              <a:gd name="connsiteY4" fmla="*/ 2854420 h 2854420"/>
              <a:gd name="connsiteX5" fmla="*/ 0 w 689784"/>
              <a:gd name="connsiteY5" fmla="*/ 388976 h 2854420"/>
              <a:gd name="connsiteX0" fmla="*/ 0 w 757517"/>
              <a:gd name="connsiteY0" fmla="*/ 321243 h 2854420"/>
              <a:gd name="connsiteX1" fmla="*/ 344402 w 757517"/>
              <a:gd name="connsiteY1" fmla="*/ 284787 h 2854420"/>
              <a:gd name="connsiteX2" fmla="*/ 698501 w 757517"/>
              <a:gd name="connsiteY2" fmla="*/ 428272 h 2854420"/>
              <a:gd name="connsiteX3" fmla="*/ 698501 w 757517"/>
              <a:gd name="connsiteY3" fmla="*/ 2854420 h 2854420"/>
              <a:gd name="connsiteX4" fmla="*/ 72549 w 757517"/>
              <a:gd name="connsiteY4" fmla="*/ 2854420 h 2854420"/>
              <a:gd name="connsiteX5" fmla="*/ 0 w 757517"/>
              <a:gd name="connsiteY5" fmla="*/ 321243 h 2854420"/>
              <a:gd name="connsiteX0" fmla="*/ 0 w 827832"/>
              <a:gd name="connsiteY0" fmla="*/ 335354 h 2868531"/>
              <a:gd name="connsiteX1" fmla="*/ 517969 w 827832"/>
              <a:gd name="connsiteY1" fmla="*/ 214231 h 2868531"/>
              <a:gd name="connsiteX2" fmla="*/ 698501 w 827832"/>
              <a:gd name="connsiteY2" fmla="*/ 442383 h 2868531"/>
              <a:gd name="connsiteX3" fmla="*/ 698501 w 827832"/>
              <a:gd name="connsiteY3" fmla="*/ 2868531 h 2868531"/>
              <a:gd name="connsiteX4" fmla="*/ 72549 w 827832"/>
              <a:gd name="connsiteY4" fmla="*/ 2868531 h 2868531"/>
              <a:gd name="connsiteX5" fmla="*/ 0 w 827832"/>
              <a:gd name="connsiteY5" fmla="*/ 335354 h 2868531"/>
              <a:gd name="connsiteX0" fmla="*/ 0 w 827832"/>
              <a:gd name="connsiteY0" fmla="*/ 339588 h 2872765"/>
              <a:gd name="connsiteX1" fmla="*/ 517969 w 827832"/>
              <a:gd name="connsiteY1" fmla="*/ 218465 h 2872765"/>
              <a:gd name="connsiteX2" fmla="*/ 698501 w 827832"/>
              <a:gd name="connsiteY2" fmla="*/ 446617 h 2872765"/>
              <a:gd name="connsiteX3" fmla="*/ 698501 w 827832"/>
              <a:gd name="connsiteY3" fmla="*/ 2872765 h 2872765"/>
              <a:gd name="connsiteX4" fmla="*/ 72549 w 827832"/>
              <a:gd name="connsiteY4" fmla="*/ 2872765 h 2872765"/>
              <a:gd name="connsiteX5" fmla="*/ 0 w 827832"/>
              <a:gd name="connsiteY5" fmla="*/ 339588 h 2872765"/>
              <a:gd name="connsiteX0" fmla="*/ 0 w 827832"/>
              <a:gd name="connsiteY0" fmla="*/ 193089 h 2726266"/>
              <a:gd name="connsiteX1" fmla="*/ 517969 w 827832"/>
              <a:gd name="connsiteY1" fmla="*/ 71966 h 2726266"/>
              <a:gd name="connsiteX2" fmla="*/ 698501 w 827832"/>
              <a:gd name="connsiteY2" fmla="*/ 300118 h 2726266"/>
              <a:gd name="connsiteX3" fmla="*/ 698501 w 827832"/>
              <a:gd name="connsiteY3" fmla="*/ 2726266 h 2726266"/>
              <a:gd name="connsiteX4" fmla="*/ 72549 w 827832"/>
              <a:gd name="connsiteY4" fmla="*/ 2726266 h 2726266"/>
              <a:gd name="connsiteX5" fmla="*/ 0 w 827832"/>
              <a:gd name="connsiteY5" fmla="*/ 193089 h 2726266"/>
              <a:gd name="connsiteX0" fmla="*/ 0 w 728590"/>
              <a:gd name="connsiteY0" fmla="*/ 129589 h 2662766"/>
              <a:gd name="connsiteX1" fmla="*/ 517969 w 728590"/>
              <a:gd name="connsiteY1" fmla="*/ 8466 h 2662766"/>
              <a:gd name="connsiteX2" fmla="*/ 698501 w 728590"/>
              <a:gd name="connsiteY2" fmla="*/ 236618 h 2662766"/>
              <a:gd name="connsiteX3" fmla="*/ 698501 w 728590"/>
              <a:gd name="connsiteY3" fmla="*/ 2662766 h 2662766"/>
              <a:gd name="connsiteX4" fmla="*/ 72549 w 728590"/>
              <a:gd name="connsiteY4" fmla="*/ 2662766 h 2662766"/>
              <a:gd name="connsiteX5" fmla="*/ 0 w 728590"/>
              <a:gd name="connsiteY5" fmla="*/ 129589 h 2662766"/>
              <a:gd name="connsiteX0" fmla="*/ 0 w 728590"/>
              <a:gd name="connsiteY0" fmla="*/ 150756 h 2683933"/>
              <a:gd name="connsiteX1" fmla="*/ 517969 w 728590"/>
              <a:gd name="connsiteY1" fmla="*/ 29633 h 2683933"/>
              <a:gd name="connsiteX2" fmla="*/ 698501 w 728590"/>
              <a:gd name="connsiteY2" fmla="*/ 257785 h 2683933"/>
              <a:gd name="connsiteX3" fmla="*/ 698501 w 728590"/>
              <a:gd name="connsiteY3" fmla="*/ 2683933 h 2683933"/>
              <a:gd name="connsiteX4" fmla="*/ 72549 w 728590"/>
              <a:gd name="connsiteY4" fmla="*/ 2683933 h 2683933"/>
              <a:gd name="connsiteX5" fmla="*/ 0 w 728590"/>
              <a:gd name="connsiteY5" fmla="*/ 150756 h 2683933"/>
              <a:gd name="connsiteX0" fmla="*/ 0 w 728590"/>
              <a:gd name="connsiteY0" fmla="*/ 154989 h 2688166"/>
              <a:gd name="connsiteX1" fmla="*/ 517969 w 728590"/>
              <a:gd name="connsiteY1" fmla="*/ 33866 h 2688166"/>
              <a:gd name="connsiteX2" fmla="*/ 698501 w 728590"/>
              <a:gd name="connsiteY2" fmla="*/ 262018 h 2688166"/>
              <a:gd name="connsiteX3" fmla="*/ 698501 w 728590"/>
              <a:gd name="connsiteY3" fmla="*/ 2688166 h 2688166"/>
              <a:gd name="connsiteX4" fmla="*/ 72549 w 728590"/>
              <a:gd name="connsiteY4" fmla="*/ 2688166 h 2688166"/>
              <a:gd name="connsiteX5" fmla="*/ 0 w 728590"/>
              <a:gd name="connsiteY5" fmla="*/ 154989 h 2688166"/>
              <a:gd name="connsiteX0" fmla="*/ 0 w 728590"/>
              <a:gd name="connsiteY0" fmla="*/ 154989 h 2688166"/>
              <a:gd name="connsiteX1" fmla="*/ 517969 w 728590"/>
              <a:gd name="connsiteY1" fmla="*/ 33866 h 2688166"/>
              <a:gd name="connsiteX2" fmla="*/ 698501 w 728590"/>
              <a:gd name="connsiteY2" fmla="*/ 262018 h 2688166"/>
              <a:gd name="connsiteX3" fmla="*/ 698501 w 728590"/>
              <a:gd name="connsiteY3" fmla="*/ 2688166 h 2688166"/>
              <a:gd name="connsiteX4" fmla="*/ 72549 w 728590"/>
              <a:gd name="connsiteY4" fmla="*/ 2688166 h 2688166"/>
              <a:gd name="connsiteX5" fmla="*/ 0 w 728590"/>
              <a:gd name="connsiteY5" fmla="*/ 154989 h 2688166"/>
              <a:gd name="connsiteX0" fmla="*/ 0 w 711657"/>
              <a:gd name="connsiteY0" fmla="*/ 154989 h 2688166"/>
              <a:gd name="connsiteX1" fmla="*/ 517969 w 711657"/>
              <a:gd name="connsiteY1" fmla="*/ 33866 h 2688166"/>
              <a:gd name="connsiteX2" fmla="*/ 698501 w 711657"/>
              <a:gd name="connsiteY2" fmla="*/ 262018 h 2688166"/>
              <a:gd name="connsiteX3" fmla="*/ 698501 w 711657"/>
              <a:gd name="connsiteY3" fmla="*/ 2688166 h 2688166"/>
              <a:gd name="connsiteX4" fmla="*/ 72549 w 711657"/>
              <a:gd name="connsiteY4" fmla="*/ 2688166 h 2688166"/>
              <a:gd name="connsiteX5" fmla="*/ 0 w 711657"/>
              <a:gd name="connsiteY5" fmla="*/ 154989 h 2688166"/>
              <a:gd name="connsiteX0" fmla="*/ 43356 w 640713"/>
              <a:gd name="connsiteY0" fmla="*/ 116889 h 2688166"/>
              <a:gd name="connsiteX1" fmla="*/ 447025 w 640713"/>
              <a:gd name="connsiteY1" fmla="*/ 33866 h 2688166"/>
              <a:gd name="connsiteX2" fmla="*/ 627557 w 640713"/>
              <a:gd name="connsiteY2" fmla="*/ 262018 h 2688166"/>
              <a:gd name="connsiteX3" fmla="*/ 627557 w 640713"/>
              <a:gd name="connsiteY3" fmla="*/ 2688166 h 2688166"/>
              <a:gd name="connsiteX4" fmla="*/ 1605 w 640713"/>
              <a:gd name="connsiteY4" fmla="*/ 2688166 h 2688166"/>
              <a:gd name="connsiteX5" fmla="*/ 43356 w 640713"/>
              <a:gd name="connsiteY5" fmla="*/ 116889 h 2688166"/>
              <a:gd name="connsiteX0" fmla="*/ 5256 w 602613"/>
              <a:gd name="connsiteY0" fmla="*/ 116889 h 2688166"/>
              <a:gd name="connsiteX1" fmla="*/ 408925 w 602613"/>
              <a:gd name="connsiteY1" fmla="*/ 33866 h 2688166"/>
              <a:gd name="connsiteX2" fmla="*/ 589457 w 602613"/>
              <a:gd name="connsiteY2" fmla="*/ 262018 h 2688166"/>
              <a:gd name="connsiteX3" fmla="*/ 589457 w 602613"/>
              <a:gd name="connsiteY3" fmla="*/ 2688166 h 2688166"/>
              <a:gd name="connsiteX4" fmla="*/ 1605 w 602613"/>
              <a:gd name="connsiteY4" fmla="*/ 2688166 h 2688166"/>
              <a:gd name="connsiteX5" fmla="*/ 5256 w 602613"/>
              <a:gd name="connsiteY5" fmla="*/ 116889 h 26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2613" h="2688166">
                <a:moveTo>
                  <a:pt x="5256" y="116889"/>
                </a:moveTo>
                <a:lnTo>
                  <a:pt x="408925" y="33866"/>
                </a:lnTo>
                <a:cubicBezTo>
                  <a:pt x="574855" y="0"/>
                  <a:pt x="589001" y="52468"/>
                  <a:pt x="589457" y="262018"/>
                </a:cubicBezTo>
                <a:cubicBezTo>
                  <a:pt x="602613" y="704401"/>
                  <a:pt x="589457" y="2014350"/>
                  <a:pt x="589457" y="2688166"/>
                </a:cubicBezTo>
                <a:lnTo>
                  <a:pt x="1605" y="2688166"/>
                </a:lnTo>
                <a:cubicBezTo>
                  <a:pt x="0" y="2145751"/>
                  <a:pt x="6861" y="659304"/>
                  <a:pt x="5256" y="11688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0"/>
            <a:ext cx="84582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1272" name="Picture 10" descr="monte logo 2.wm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6330950"/>
            <a:ext cx="17018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05" r:id="rId7"/>
    <p:sldLayoutId id="2147483912" r:id="rId8"/>
    <p:sldLayoutId id="2147483913" r:id="rId9"/>
    <p:sldLayoutId id="2147483921" r:id="rId10"/>
    <p:sldLayoutId id="2147483923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Arial MT Md It"/>
          <a:ea typeface="ヒラギノ角ゴ Pro W3" charset="0"/>
          <a:cs typeface="Arial MT Md It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MT Md It" charset="0"/>
          <a:ea typeface="ヒラギノ角ゴ Pro W3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MT Md It" charset="0"/>
          <a:ea typeface="ヒラギノ角ゴ Pro W3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MT Md It" charset="0"/>
          <a:ea typeface="ヒラギノ角ゴ Pro W3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MT Md It" charset="0"/>
          <a:ea typeface="ヒラギノ角ゴ Pro W3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MT Md It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MT Md It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MT Md It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MT Md It" charset="0"/>
          <a:ea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600" kern="1200">
          <a:solidFill>
            <a:schemeClr val="tx1"/>
          </a:solidFill>
          <a:latin typeface="Arial MT Md It"/>
          <a:ea typeface="ヒラギノ角ゴ Pro W3" charset="0"/>
          <a:cs typeface="Arial MT Md It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600" kern="1200">
          <a:solidFill>
            <a:schemeClr val="tx1"/>
          </a:solidFill>
          <a:latin typeface="Arial MT Md It"/>
          <a:ea typeface="ヒラギノ角ゴ Pro W3" charset="0"/>
          <a:cs typeface="Arial MT Md It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600" kern="1200">
          <a:solidFill>
            <a:schemeClr val="tx1"/>
          </a:solidFill>
          <a:latin typeface="Arial MT Md It"/>
          <a:ea typeface="ヒラギノ角ゴ Pro W3" charset="0"/>
          <a:cs typeface="Arial MT Md It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600" kern="1200">
          <a:solidFill>
            <a:schemeClr val="tx1"/>
          </a:solidFill>
          <a:latin typeface="Arial MT Md It"/>
          <a:ea typeface="ヒラギノ角ゴ Pro W3" charset="0"/>
          <a:cs typeface="Arial MT Md It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600" kern="1200">
          <a:solidFill>
            <a:schemeClr val="tx1"/>
          </a:solidFill>
          <a:latin typeface="Arial MT Md It"/>
          <a:ea typeface="ヒラギノ角ゴ Pro W3" charset="0"/>
          <a:cs typeface="Arial MT Md I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Antimicrobial Review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 err="1">
                <a:latin typeface="Arial"/>
              </a:rPr>
              <a:t>Hongkai</a:t>
            </a:r>
            <a:r>
              <a:rPr lang="en-US" dirty="0">
                <a:latin typeface="Arial"/>
              </a:rPr>
              <a:t> (Jack) Bao, PharmD</a:t>
            </a:r>
          </a:p>
          <a:p>
            <a:r>
              <a:rPr lang="en-US" dirty="0">
                <a:latin typeface="Arial"/>
              </a:rPr>
              <a:t>ID Pharmacist @ Wakefield</a:t>
            </a:r>
          </a:p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1240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C8494EBE-6D86-CB03-A12C-E3E3EB5C9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80" y="275002"/>
            <a:ext cx="4664298" cy="4483487"/>
          </a:xfrm>
          <a:prstGeom prst="rect">
            <a:avLst/>
          </a:prstGeom>
        </p:spPr>
      </p:pic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2C0D1C30-AE54-CDF4-A084-3E8BC72A8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739" y="3428061"/>
            <a:ext cx="4259284" cy="320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17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C142BD-63B1-4C86-99C7-24C32D5FA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Dosing Vancomycin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70452D-B41A-452C-BE3B-D311069D1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60y M comes in with septic shock, unclear source</a:t>
            </a:r>
          </a:p>
          <a:p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“Urgent page, need help with vancomycin dosing”</a:t>
            </a:r>
          </a:p>
          <a:p>
            <a:r>
              <a:rPr lang="en-US" dirty="0"/>
              <a:t>83 kg</a:t>
            </a:r>
          </a:p>
          <a:p>
            <a:r>
              <a:rPr lang="en-US" dirty="0" err="1"/>
              <a:t>CrCl</a:t>
            </a:r>
            <a:r>
              <a:rPr lang="en-US" dirty="0"/>
              <a:t> 60 ml/min</a:t>
            </a:r>
          </a:p>
          <a:p>
            <a:r>
              <a:rPr lang="en-US" dirty="0"/>
              <a:t>How would you dose this patient?</a:t>
            </a:r>
          </a:p>
        </p:txBody>
      </p:sp>
    </p:spTree>
    <p:extLst>
      <p:ext uri="{BB962C8B-B14F-4D97-AF65-F5344CB8AC3E}">
        <p14:creationId xmlns:p14="http://schemas.microsoft.com/office/powerpoint/2010/main" val="196284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Empiric Dosing</a:t>
            </a:r>
          </a:p>
        </p:txBody>
      </p:sp>
      <p:pic>
        <p:nvPicPr>
          <p:cNvPr id="3" name="Picture 2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35" y="1085670"/>
            <a:ext cx="8086683" cy="400133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25571" y="5259923"/>
            <a:ext cx="62071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Based on ACTUAL body weight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This dosing scheme </a:t>
            </a:r>
            <a:r>
              <a:rPr lang="en-US" sz="2000" u="sng" dirty="0">
                <a:solidFill>
                  <a:schemeClr val="bg1"/>
                </a:solidFill>
              </a:rPr>
              <a:t>NOT</a:t>
            </a:r>
            <a:r>
              <a:rPr lang="en-US" sz="2000" dirty="0">
                <a:solidFill>
                  <a:schemeClr val="bg1"/>
                </a:solidFill>
              </a:rPr>
              <a:t> recommended for: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Acute kidney injury (AKI)	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Renal replacement therapy (i.e. hemodialysis)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9F056E-2671-4E89-835E-07F2073CA98F}"/>
              </a:ext>
            </a:extLst>
          </p:cNvPr>
          <p:cNvSpPr/>
          <p:nvPr/>
        </p:nvSpPr>
        <p:spPr>
          <a:xfrm>
            <a:off x="719282" y="2638097"/>
            <a:ext cx="4315173" cy="3153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E5B4FA-B31E-4044-BAE6-225CE645E7F8}"/>
              </a:ext>
            </a:extLst>
          </p:cNvPr>
          <p:cNvSpPr/>
          <p:nvPr/>
        </p:nvSpPr>
        <p:spPr>
          <a:xfrm>
            <a:off x="4240586" y="1401367"/>
            <a:ext cx="793869" cy="15520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9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B80A3-C9A7-4CAB-828B-283CF078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Other methods?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12490-26C9-4104-A18C-E0F230CD6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1417638"/>
            <a:ext cx="8216900" cy="4394200"/>
          </a:xfrm>
        </p:spPr>
        <p:txBody>
          <a:bodyPr lIns="91440" tIns="45720" rIns="91440" bIns="45720" anchor="t"/>
          <a:lstStyle/>
          <a:p>
            <a:r>
              <a:rPr lang="en-US" sz="3200" b="1" dirty="0">
                <a:solidFill>
                  <a:schemeClr val="accent1"/>
                </a:solidFill>
              </a:rPr>
              <a:t>15 mg/kg Total BW</a:t>
            </a:r>
            <a:r>
              <a:rPr lang="en-US" dirty="0"/>
              <a:t>; round to nearest 250 mg</a:t>
            </a:r>
          </a:p>
          <a:p>
            <a:r>
              <a:rPr lang="en-US" dirty="0"/>
              <a:t>AKI = </a:t>
            </a:r>
            <a:r>
              <a:rPr lang="en-US" sz="3200" b="1" dirty="0">
                <a:solidFill>
                  <a:schemeClr val="accent1"/>
                </a:solidFill>
              </a:rPr>
              <a:t>dose by level</a:t>
            </a:r>
            <a:endParaRPr lang="en-US" b="1" dirty="0">
              <a:solidFill>
                <a:schemeClr val="accent1"/>
              </a:solidFill>
            </a:endParaRPr>
          </a:p>
          <a:p>
            <a:r>
              <a:rPr lang="en-US" dirty="0"/>
              <a:t>&lt; 30 ml/min = </a:t>
            </a:r>
            <a:r>
              <a:rPr lang="en-US" sz="3200" b="1" dirty="0">
                <a:solidFill>
                  <a:schemeClr val="accent1"/>
                </a:solidFill>
              </a:rPr>
              <a:t>Q24H</a:t>
            </a:r>
          </a:p>
          <a:p>
            <a:r>
              <a:rPr lang="en-US" dirty="0"/>
              <a:t>&gt; 30 ml/min = </a:t>
            </a:r>
            <a:r>
              <a:rPr lang="en-US" sz="3200" b="1" dirty="0">
                <a:solidFill>
                  <a:schemeClr val="accent1"/>
                </a:solidFill>
              </a:rPr>
              <a:t>Q12H</a:t>
            </a:r>
          </a:p>
          <a:p>
            <a:r>
              <a:rPr lang="en-US" dirty="0"/>
              <a:t>If young or </a:t>
            </a:r>
            <a:r>
              <a:rPr lang="en-US" dirty="0" err="1"/>
              <a:t>CrCl</a:t>
            </a:r>
            <a:r>
              <a:rPr lang="en-US" dirty="0"/>
              <a:t> &gt; 80 ml/min = </a:t>
            </a:r>
            <a:r>
              <a:rPr lang="en-US" sz="3200" b="1" dirty="0">
                <a:solidFill>
                  <a:schemeClr val="accent1"/>
                </a:solidFill>
              </a:rPr>
              <a:t>Q8H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Exceptions?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Don’t exceed 4000 mg/daily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Don’t exceed 1500 mg/per dose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747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C142BD-63B1-4C86-99C7-24C32D5FA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Dosing Vancomycin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70452D-B41A-452C-BE3B-D311069D1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60y M comes in with septic shock, unclear source</a:t>
            </a:r>
          </a:p>
          <a:p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“Urgent page, need help with vancomycin dosing”</a:t>
            </a:r>
          </a:p>
          <a:p>
            <a:r>
              <a:rPr lang="en-US" dirty="0"/>
              <a:t>83 kg</a:t>
            </a:r>
          </a:p>
          <a:p>
            <a:r>
              <a:rPr lang="en-US" dirty="0" err="1"/>
              <a:t>CrCl</a:t>
            </a:r>
            <a:r>
              <a:rPr lang="en-US" dirty="0"/>
              <a:t> 60 ml/min</a:t>
            </a:r>
          </a:p>
          <a:p>
            <a:r>
              <a:rPr lang="en-US" dirty="0"/>
              <a:t>How would you dose this patient?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58701E-03CA-4D51-871E-A6B8954552A5}"/>
              </a:ext>
            </a:extLst>
          </p:cNvPr>
          <p:cNvSpPr txBox="1"/>
          <p:nvPr/>
        </p:nvSpPr>
        <p:spPr>
          <a:xfrm>
            <a:off x="988142" y="4721803"/>
            <a:ext cx="31709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chemeClr val="bg1"/>
                </a:solidFill>
              </a:rPr>
              <a:t>Nomogram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1g Q12H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B43D8D-6C33-45C7-A9EB-879528A26B5C}"/>
              </a:ext>
            </a:extLst>
          </p:cNvPr>
          <p:cNvSpPr txBox="1"/>
          <p:nvPr/>
        </p:nvSpPr>
        <p:spPr>
          <a:xfrm>
            <a:off x="4677287" y="4719191"/>
            <a:ext cx="31709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chemeClr val="bg1"/>
                </a:solidFill>
              </a:rPr>
              <a:t>Quick math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1.25g Q12H</a:t>
            </a:r>
          </a:p>
        </p:txBody>
      </p:sp>
    </p:spTree>
    <p:extLst>
      <p:ext uri="{BB962C8B-B14F-4D97-AF65-F5344CB8AC3E}">
        <p14:creationId xmlns:p14="http://schemas.microsoft.com/office/powerpoint/2010/main" val="218553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5485A-8EAA-400E-A7CB-4D7714FF8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0A45C-CD74-4CF3-B03F-22A5CAC2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1417638"/>
            <a:ext cx="8216900" cy="4394200"/>
          </a:xfrm>
        </p:spPr>
        <p:txBody>
          <a:bodyPr/>
          <a:lstStyle/>
          <a:p>
            <a:r>
              <a:rPr lang="en-US" dirty="0"/>
              <a:t>40yo M comes in with a horrible R leg cellulitis that wasn’t improving on PO Bactrim</a:t>
            </a:r>
          </a:p>
          <a:p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2AM urgent page: “please help, </a:t>
            </a:r>
            <a:r>
              <a:rPr lang="en-US" dirty="0" err="1">
                <a:solidFill>
                  <a:schemeClr val="tx1"/>
                </a:solidFill>
                <a:highlight>
                  <a:srgbClr val="FFFF00"/>
                </a:highlight>
              </a:rPr>
              <a:t>vanco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 dosing”</a:t>
            </a:r>
          </a:p>
          <a:p>
            <a:r>
              <a:rPr lang="en-US" dirty="0"/>
              <a:t>180 kg</a:t>
            </a:r>
          </a:p>
          <a:p>
            <a:r>
              <a:rPr lang="en-US" dirty="0" err="1"/>
              <a:t>CrCl</a:t>
            </a:r>
            <a:r>
              <a:rPr lang="en-US" dirty="0"/>
              <a:t> 140 ml/min</a:t>
            </a:r>
          </a:p>
          <a:p>
            <a:r>
              <a:rPr lang="en-US" dirty="0"/>
              <a:t>How would you dose the patient?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EEF36B-0836-447F-AD18-8400D377D9E3}"/>
              </a:ext>
            </a:extLst>
          </p:cNvPr>
          <p:cNvSpPr txBox="1"/>
          <p:nvPr/>
        </p:nvSpPr>
        <p:spPr>
          <a:xfrm>
            <a:off x="988142" y="4721803"/>
            <a:ext cx="31709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chemeClr val="bg1"/>
                </a:solidFill>
              </a:rPr>
              <a:t>Nomogram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1g Q6H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383238-1A99-4BD9-A241-349EADF40A54}"/>
              </a:ext>
            </a:extLst>
          </p:cNvPr>
          <p:cNvSpPr txBox="1"/>
          <p:nvPr/>
        </p:nvSpPr>
        <p:spPr>
          <a:xfrm>
            <a:off x="4837471" y="4719191"/>
            <a:ext cx="31709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chemeClr val="bg1"/>
                </a:solidFill>
              </a:rPr>
              <a:t>Quick math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1.25g Q8H</a:t>
            </a:r>
          </a:p>
        </p:txBody>
      </p:sp>
    </p:spTree>
    <p:extLst>
      <p:ext uri="{BB962C8B-B14F-4D97-AF65-F5344CB8AC3E}">
        <p14:creationId xmlns:p14="http://schemas.microsoft.com/office/powerpoint/2010/main" val="277896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31F05-710F-468F-9BE9-B1998C4AD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 with Obese patients accumulating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D6C33D-0EE4-4513-82A1-60BAD99A3A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58" r="-129" b="-2288"/>
          <a:stretch/>
        </p:blipFill>
        <p:spPr>
          <a:xfrm>
            <a:off x="902214" y="2220489"/>
            <a:ext cx="7316984" cy="33526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344BAC-4C5A-449C-B414-A1B8D9E6F719}"/>
              </a:ext>
            </a:extLst>
          </p:cNvPr>
          <p:cNvSpPr/>
          <p:nvPr/>
        </p:nvSpPr>
        <p:spPr>
          <a:xfrm>
            <a:off x="902214" y="3076948"/>
            <a:ext cx="3967683" cy="2463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54DA00-E8FE-4F22-8D42-F587FD9F5FB4}"/>
              </a:ext>
            </a:extLst>
          </p:cNvPr>
          <p:cNvSpPr/>
          <p:nvPr/>
        </p:nvSpPr>
        <p:spPr>
          <a:xfrm>
            <a:off x="902214" y="3720015"/>
            <a:ext cx="3967683" cy="2463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2D6C02-7C42-4F89-BA08-6D63815CA09C}"/>
              </a:ext>
            </a:extLst>
          </p:cNvPr>
          <p:cNvSpPr/>
          <p:nvPr/>
        </p:nvSpPr>
        <p:spPr>
          <a:xfrm>
            <a:off x="1904275" y="5024958"/>
            <a:ext cx="2965622" cy="2141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E70376-5DFB-81BC-217C-D54D96993F4C}"/>
              </a:ext>
            </a:extLst>
          </p:cNvPr>
          <p:cNvSpPr txBox="1"/>
          <p:nvPr/>
        </p:nvSpPr>
        <p:spPr>
          <a:xfrm>
            <a:off x="1193442" y="2631583"/>
            <a:ext cx="169142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  <a:latin typeface="Arial"/>
                <a:ea typeface="ＭＳ Ｐゴシック"/>
                <a:cs typeface="Arial"/>
              </a:rPr>
              <a:t>1250mg q8h</a:t>
            </a:r>
            <a:endParaRPr lang="en-US" sz="1800" b="1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587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Therapeutic Drug Monitoring (TDM)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113817"/>
            <a:ext cx="8216900" cy="4394200"/>
          </a:xfrm>
        </p:spPr>
        <p:txBody>
          <a:bodyPr lIns="91440" tIns="45720" rIns="91440" bIns="45720" anchor="t"/>
          <a:lstStyle/>
          <a:p>
            <a:r>
              <a:rPr lang="en-US" sz="2400" dirty="0"/>
              <a:t>Indicated for:</a:t>
            </a:r>
          </a:p>
          <a:p>
            <a:pPr lvl="1"/>
            <a:r>
              <a:rPr lang="en-US" sz="2400" dirty="0"/>
              <a:t>Unstable renal function</a:t>
            </a:r>
          </a:p>
          <a:p>
            <a:pPr lvl="1"/>
            <a:r>
              <a:rPr lang="en-US" sz="2400" dirty="0"/>
              <a:t>Receiving prolonged courses of therapy (&gt; 3 days)</a:t>
            </a:r>
          </a:p>
          <a:p>
            <a:pPr lvl="1"/>
            <a:r>
              <a:rPr lang="en-US" sz="2400" dirty="0"/>
              <a:t>High risk for toxicity</a:t>
            </a:r>
          </a:p>
          <a:p>
            <a:pPr lvl="2"/>
            <a:r>
              <a:rPr lang="en-US" sz="2400" dirty="0"/>
              <a:t>Receiving concurrent nephrotoxins</a:t>
            </a:r>
          </a:p>
          <a:p>
            <a:endParaRPr lang="en-US" sz="2400" dirty="0"/>
          </a:p>
          <a:p>
            <a:r>
              <a:rPr lang="en-US" sz="2400" dirty="0"/>
              <a:t>(-) AKI : obtain trough prior to the </a:t>
            </a:r>
            <a:r>
              <a:rPr lang="en-US" sz="2400" b="1" dirty="0">
                <a:solidFill>
                  <a:srgbClr val="FF0000"/>
                </a:solidFill>
              </a:rPr>
              <a:t>fourth</a:t>
            </a:r>
            <a:r>
              <a:rPr lang="en-US" sz="2400" dirty="0"/>
              <a:t> dose</a:t>
            </a:r>
          </a:p>
          <a:p>
            <a:endParaRPr lang="en-US" sz="2400" dirty="0"/>
          </a:p>
          <a:p>
            <a:r>
              <a:rPr lang="en-US" sz="2400" dirty="0"/>
              <a:t>(+) AKI : dose by level</a:t>
            </a:r>
          </a:p>
          <a:p>
            <a:pPr lvl="1"/>
            <a:r>
              <a:rPr lang="en-US" sz="2400" dirty="0"/>
              <a:t>Obtain “random” level</a:t>
            </a:r>
          </a:p>
          <a:p>
            <a:pPr lvl="1"/>
            <a:r>
              <a:rPr lang="en-US" sz="2400" dirty="0" err="1"/>
              <a:t>Redose</a:t>
            </a:r>
            <a:r>
              <a:rPr lang="en-US" sz="2400" dirty="0"/>
              <a:t> 15 mg/kg only when level &lt; 20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35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Rybak</a:t>
            </a:r>
            <a:r>
              <a:rPr lang="sk-SK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MJ et al. </a:t>
            </a:r>
            <a:r>
              <a:rPr lang="sk-SK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Pharmacotherapy</a:t>
            </a:r>
            <a:r>
              <a:rPr lang="sk-SK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 2009 Nov;29(11):1275-9.</a:t>
            </a:r>
            <a:r>
              <a:rPr lang="pl-PL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393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Trough Monitoring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AC12B3E-1CB4-4D85-A223-B12BC6EED5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85682"/>
              </p:ext>
            </p:extLst>
          </p:nvPr>
        </p:nvGraphicFramePr>
        <p:xfrm>
          <a:off x="503850" y="1236569"/>
          <a:ext cx="8318499" cy="3424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4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3899">
                  <a:extLst>
                    <a:ext uri="{9D8B030D-6E8A-4147-A177-3AD203B41FA5}">
                      <a16:colId xmlns:a16="http://schemas.microsoft.com/office/drawing/2014/main" val="3415350943"/>
                    </a:ext>
                  </a:extLst>
                </a:gridCol>
              </a:tblGrid>
              <a:tr h="3765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Trough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Dose Adjustment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Example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5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Arial" charset="0"/>
                          <a:cs typeface="Arial"/>
                        </a:rPr>
                        <a:t>&lt; 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  <a:latin typeface="Arial"/>
                          <a:ea typeface="Arial" charset="0"/>
                          <a:cs typeface="Arial"/>
                        </a:rPr>
                        <a:t>Increase frequency</a:t>
                      </a:r>
                      <a:endParaRPr lang="en-US" sz="2000" dirty="0">
                        <a:effectLst/>
                        <a:latin typeface="Arial"/>
                        <a:ea typeface="Arial" charset="0"/>
                        <a:cs typeface="Arial" charset="0"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Keep same dose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Q12H -&gt; Q8H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1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10-15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Increase dose by 25-50%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Keep same dosing interval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 gm -&gt; 1.25 gm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5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Arial" charset="0"/>
                          <a:cs typeface="Arial"/>
                        </a:rPr>
                        <a:t>15-20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Continue current dosing regimen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1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Arial" charset="0"/>
                          <a:cs typeface="Arial"/>
                        </a:rPr>
                        <a:t>20-25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Decrease dose by 25-50%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Keep same dosing interval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 gm -&gt; 750 mg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1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Arial" charset="0"/>
                          <a:cs typeface="Arial"/>
                        </a:rPr>
                        <a:t>&gt;25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Hold dose and check random concentrations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E134B55-BC27-5E64-477D-7782B2326E8A}"/>
              </a:ext>
            </a:extLst>
          </p:cNvPr>
          <p:cNvSpPr txBox="1"/>
          <p:nvPr/>
        </p:nvSpPr>
        <p:spPr>
          <a:xfrm>
            <a:off x="464808" y="5011837"/>
            <a:ext cx="7953085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Unfortunately … dosing vancomycin is often by feel</a:t>
            </a:r>
            <a:endParaRPr lang="en-US" sz="2000">
              <a:solidFill>
                <a:schemeClr val="bg1"/>
              </a:solidFill>
              <a:cs typeface="Arial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When in doubt, err on the side of caution</a:t>
            </a:r>
            <a:endParaRPr lang="en-US" sz="2000" dirty="0">
              <a:solidFill>
                <a:schemeClr val="bg1"/>
              </a:solidFill>
              <a:cs typeface="Arial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Unless your patient is actively dying of MRSA bacteremia in which case go wild </a:t>
            </a:r>
            <a:endParaRPr lang="en-US" sz="2000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5675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38268-13AF-47FA-B893-152A538FA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#3: Subtherapeutic trough?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B7E19-3C4C-4BA4-BB50-4A4DFAA47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You are treating a 50yo diabetic with MRSA osteomyelitis with vancomycin 1500mg q12h</a:t>
            </a:r>
          </a:p>
          <a:p>
            <a:r>
              <a:rPr lang="en-US" dirty="0"/>
              <a:t>100 kg</a:t>
            </a:r>
          </a:p>
          <a:p>
            <a:r>
              <a:rPr lang="en-US" dirty="0" err="1"/>
              <a:t>CrCl</a:t>
            </a:r>
            <a:r>
              <a:rPr lang="en-US" dirty="0"/>
              <a:t> 80 ml/min</a:t>
            </a:r>
          </a:p>
          <a:p>
            <a:r>
              <a:rPr lang="en-US" dirty="0"/>
              <a:t>She has received 3 doses and a true trough returns as 13.1</a:t>
            </a:r>
          </a:p>
          <a:p>
            <a:endParaRPr lang="en-US" dirty="0"/>
          </a:p>
          <a:p>
            <a:r>
              <a:rPr lang="en-US" dirty="0"/>
              <a:t>What would you do? 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BDB204-E0C4-E38F-D670-0B872D9D1A37}"/>
              </a:ext>
            </a:extLst>
          </p:cNvPr>
          <p:cNvSpPr txBox="1"/>
          <p:nvPr/>
        </p:nvSpPr>
        <p:spPr>
          <a:xfrm>
            <a:off x="4371875" y="4619952"/>
            <a:ext cx="3170903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u="sng" dirty="0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STAY THE COURSE</a:t>
            </a:r>
            <a:endParaRPr lang="en-US">
              <a:solidFill>
                <a:srgbClr val="FF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739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en-US" sz="2400" dirty="0"/>
              <a:t>Antibiotics</a:t>
            </a:r>
          </a:p>
          <a:p>
            <a:r>
              <a:rPr lang="en-US" sz="2400" dirty="0"/>
              <a:t>Vancomycin</a:t>
            </a:r>
          </a:p>
          <a:p>
            <a:r>
              <a:rPr lang="en-US" sz="2400" dirty="0"/>
              <a:t>Aminoglycosides</a:t>
            </a:r>
          </a:p>
          <a:p>
            <a:r>
              <a:rPr lang="en-US" sz="2400" dirty="0"/>
              <a:t>Linezolid</a:t>
            </a:r>
          </a:p>
          <a:p>
            <a:r>
              <a:rPr lang="en-US" sz="2400" dirty="0"/>
              <a:t>Fluoroquinolones</a:t>
            </a:r>
          </a:p>
          <a:p>
            <a:r>
              <a:rPr lang="en-US" sz="2400" dirty="0"/>
              <a:t>Tetracyclines</a:t>
            </a:r>
          </a:p>
          <a:p>
            <a:r>
              <a:rPr lang="en-US" sz="2400" dirty="0"/>
              <a:t>Fosfomycin</a:t>
            </a:r>
          </a:p>
        </p:txBody>
      </p:sp>
    </p:spTree>
    <p:extLst>
      <p:ext uri="{BB962C8B-B14F-4D97-AF65-F5344CB8AC3E}">
        <p14:creationId xmlns:p14="http://schemas.microsoft.com/office/powerpoint/2010/main" val="407806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Renal Replacement Therapy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9900" y="1211093"/>
            <a:ext cx="8216900" cy="4394200"/>
          </a:xfrm>
        </p:spPr>
        <p:txBody>
          <a:bodyPr lIns="91440" tIns="45720" rIns="91440" bIns="45720" anchor="t"/>
          <a:lstStyle/>
          <a:p>
            <a:r>
              <a:rPr lang="en-US" dirty="0"/>
              <a:t>Intermittent Hemodialysis (HD)</a:t>
            </a:r>
          </a:p>
          <a:p>
            <a:pPr lvl="1"/>
            <a:r>
              <a:rPr lang="en-US" dirty="0"/>
              <a:t>Dosing</a:t>
            </a:r>
          </a:p>
          <a:p>
            <a:pPr lvl="2"/>
            <a:r>
              <a:rPr lang="en-US" dirty="0"/>
              <a:t>Initial Dose </a:t>
            </a:r>
            <a:r>
              <a:rPr lang="en-US" b="1" dirty="0">
                <a:solidFill>
                  <a:srgbClr val="FFFF00"/>
                </a:solidFill>
              </a:rPr>
              <a:t>15 mg/kg </a:t>
            </a:r>
            <a:r>
              <a:rPr lang="en-US" dirty="0"/>
              <a:t>(x2) or </a:t>
            </a:r>
            <a:r>
              <a:rPr lang="en-US" b="1" dirty="0">
                <a:solidFill>
                  <a:srgbClr val="FFFF00"/>
                </a:solidFill>
              </a:rPr>
              <a:t>25 mg/kg </a:t>
            </a:r>
            <a:r>
              <a:rPr lang="en-US" dirty="0"/>
              <a:t>(x1)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Monitoring</a:t>
            </a:r>
          </a:p>
          <a:p>
            <a:pPr lvl="2"/>
            <a:r>
              <a:rPr lang="en-US" dirty="0"/>
              <a:t>Obtain pre-HD level with AM labs</a:t>
            </a:r>
          </a:p>
          <a:p>
            <a:pPr lvl="3"/>
            <a:r>
              <a:rPr lang="en-US" dirty="0"/>
              <a:t>HD removes ~30% of vancomycin </a:t>
            </a:r>
          </a:p>
          <a:p>
            <a:pPr lvl="3"/>
            <a:r>
              <a:rPr lang="en-US" dirty="0"/>
              <a:t>Can predict a post-dialysis “trough”</a:t>
            </a:r>
          </a:p>
          <a:p>
            <a:pPr lvl="2"/>
            <a:r>
              <a:rPr lang="en-US" dirty="0"/>
              <a:t>Assess redosing based on pre-HD level</a:t>
            </a:r>
          </a:p>
        </p:txBody>
      </p:sp>
    </p:spTree>
    <p:extLst>
      <p:ext uri="{BB962C8B-B14F-4D97-AF65-F5344CB8AC3E}">
        <p14:creationId xmlns:p14="http://schemas.microsoft.com/office/powerpoint/2010/main" val="2138276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Renal Replacement Therapy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9900" y="1211093"/>
            <a:ext cx="8216900" cy="4394200"/>
          </a:xfrm>
        </p:spPr>
        <p:txBody>
          <a:bodyPr lIns="91440" tIns="45720" rIns="91440" bIns="45720" anchor="t"/>
          <a:lstStyle/>
          <a:p>
            <a:r>
              <a:rPr lang="en-US" sz="2000" dirty="0"/>
              <a:t>Intermittent Hemodialysis (HD) </a:t>
            </a:r>
          </a:p>
          <a:p>
            <a:pPr lvl="1"/>
            <a:r>
              <a:rPr lang="en-US" sz="2000" dirty="0"/>
              <a:t>Monitoring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Post-HD levels?</a:t>
            </a:r>
          </a:p>
          <a:p>
            <a:pPr lvl="2"/>
            <a:r>
              <a:rPr lang="en-US" sz="2000" dirty="0"/>
              <a:t>Must be drawn </a:t>
            </a:r>
            <a:r>
              <a:rPr lang="en-US" sz="2000" b="1" dirty="0">
                <a:solidFill>
                  <a:srgbClr val="FF0000"/>
                </a:solidFill>
              </a:rPr>
              <a:t>at least 4 hours</a:t>
            </a:r>
            <a:r>
              <a:rPr lang="en-US" sz="2000" dirty="0"/>
              <a:t> after completion of hemodialysis to account for drug distribution</a:t>
            </a:r>
          </a:p>
          <a:p>
            <a:pPr lvl="2"/>
            <a:r>
              <a:rPr lang="en-US" sz="2000" dirty="0" err="1"/>
              <a:t>Redose</a:t>
            </a:r>
            <a:r>
              <a:rPr lang="en-US" sz="2000" dirty="0"/>
              <a:t> if post-HD serum level is &lt; 20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779041"/>
              </p:ext>
            </p:extLst>
          </p:nvPr>
        </p:nvGraphicFramePr>
        <p:xfrm>
          <a:off x="1334661" y="1990630"/>
          <a:ext cx="6487377" cy="2069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2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2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2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266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Pre-HD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Arial" charset="0"/>
                          <a:cs typeface="Arial"/>
                        </a:rPr>
                        <a:t>Level 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Arial" charset="0"/>
                          <a:cs typeface="Arial"/>
                        </a:rPr>
                        <a:t>Dose x 1 Administered After Dialysis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0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Arial" charset="0"/>
                          <a:cs typeface="Arial"/>
                        </a:rPr>
                        <a:t>&lt; 80 kg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Arial" charset="0"/>
                          <a:cs typeface="Arial"/>
                        </a:rPr>
                        <a:t>≥ 80kg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2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Arial" charset="0"/>
                          <a:cs typeface="Arial"/>
                        </a:rPr>
                        <a:t>&lt; 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1000mg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Arial" charset="0"/>
                          <a:cs typeface="Arial"/>
                        </a:rPr>
                        <a:t>1250mg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2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Arial" charset="0"/>
                          <a:cs typeface="Arial"/>
                        </a:rPr>
                        <a:t>10-25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Arial" charset="0"/>
                          <a:cs typeface="Arial"/>
                        </a:rPr>
                        <a:t>500 - 750mg</a:t>
                      </a:r>
                      <a:endParaRPr lang="en-US" sz="1600" dirty="0">
                        <a:effectLst/>
                        <a:latin typeface="Arial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Arial" charset="0"/>
                          <a:cs typeface="Arial"/>
                        </a:rPr>
                        <a:t>1000mg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2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Arial" charset="0"/>
                          <a:cs typeface="Arial"/>
                        </a:rPr>
                        <a:t>&gt;25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Arial" charset="0"/>
                          <a:cs typeface="Arial"/>
                        </a:rPr>
                        <a:t>Hold vancomycin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4068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139FA-EF3A-4C7B-BC98-ED61E6CD0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274638"/>
            <a:ext cx="8216900" cy="1143000"/>
          </a:xfrm>
        </p:spPr>
        <p:txBody>
          <a:bodyPr>
            <a:normAutofit/>
          </a:bodyPr>
          <a:lstStyle/>
          <a:p>
            <a:r>
              <a:rPr lang="en-US" dirty="0"/>
              <a:t>Example #4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99DB6A-5943-4C2D-92CB-C643EFADD8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154"/>
          <a:stretch/>
        </p:blipFill>
        <p:spPr>
          <a:xfrm>
            <a:off x="238440" y="1563816"/>
            <a:ext cx="8679820" cy="3162624"/>
          </a:xfrm>
          <a:prstGeom prst="rect">
            <a:avLst/>
          </a:prstGeom>
          <a:noFill/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95A1D5D-E365-4871-88C1-F338FD8DBC48}"/>
              </a:ext>
            </a:extLst>
          </p:cNvPr>
          <p:cNvCxnSpPr>
            <a:cxnSpLocks/>
          </p:cNvCxnSpPr>
          <p:nvPr/>
        </p:nvCxnSpPr>
        <p:spPr>
          <a:xfrm flipV="1">
            <a:off x="7020232" y="4460969"/>
            <a:ext cx="0" cy="71571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26359F-9363-43F1-BD75-3C3FE5674768}"/>
              </a:ext>
            </a:extLst>
          </p:cNvPr>
          <p:cNvSpPr txBox="1"/>
          <p:nvPr/>
        </p:nvSpPr>
        <p:spPr>
          <a:xfrm>
            <a:off x="6575680" y="5176684"/>
            <a:ext cx="889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HD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75EA5CB-215E-40A3-93E1-742726E33428}"/>
              </a:ext>
            </a:extLst>
          </p:cNvPr>
          <p:cNvCxnSpPr>
            <a:cxnSpLocks/>
          </p:cNvCxnSpPr>
          <p:nvPr/>
        </p:nvCxnSpPr>
        <p:spPr>
          <a:xfrm flipV="1">
            <a:off x="5016552" y="4460969"/>
            <a:ext cx="0" cy="71571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5FDC5DD-353B-412A-9FEB-AA4F9043F231}"/>
              </a:ext>
            </a:extLst>
          </p:cNvPr>
          <p:cNvSpPr txBox="1"/>
          <p:nvPr/>
        </p:nvSpPr>
        <p:spPr>
          <a:xfrm>
            <a:off x="4572000" y="5176684"/>
            <a:ext cx="889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HD</a:t>
            </a:r>
          </a:p>
        </p:txBody>
      </p:sp>
    </p:spTree>
    <p:extLst>
      <p:ext uri="{BB962C8B-B14F-4D97-AF65-F5344CB8AC3E}">
        <p14:creationId xmlns:p14="http://schemas.microsoft.com/office/powerpoint/2010/main" val="220612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DC089-D367-4C45-A835-C88EBC513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17EFFB-FABD-429B-8C34-42E7D8F3D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320" b="38418"/>
          <a:stretch/>
        </p:blipFill>
        <p:spPr>
          <a:xfrm>
            <a:off x="528592" y="2580829"/>
            <a:ext cx="8099516" cy="4956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F235B8-674F-42A2-9A1A-05980F17F0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389"/>
          <a:stretch/>
        </p:blipFill>
        <p:spPr>
          <a:xfrm>
            <a:off x="528592" y="1784647"/>
            <a:ext cx="8099516" cy="7961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141528-ECF6-4428-BD44-4BBE437068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633" b="387"/>
          <a:stretch/>
        </p:blipFill>
        <p:spPr>
          <a:xfrm>
            <a:off x="528592" y="3076486"/>
            <a:ext cx="8099516" cy="71384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1D8532C-C960-47EE-A09F-5CE136888430}"/>
              </a:ext>
            </a:extLst>
          </p:cNvPr>
          <p:cNvCxnSpPr>
            <a:cxnSpLocks/>
          </p:cNvCxnSpPr>
          <p:nvPr/>
        </p:nvCxnSpPr>
        <p:spPr>
          <a:xfrm flipV="1">
            <a:off x="6524576" y="3572143"/>
            <a:ext cx="0" cy="71571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B3A3101-DD40-4BF3-A368-74F17DA1410E}"/>
              </a:ext>
            </a:extLst>
          </p:cNvPr>
          <p:cNvSpPr txBox="1"/>
          <p:nvPr/>
        </p:nvSpPr>
        <p:spPr>
          <a:xfrm>
            <a:off x="6080024" y="4287858"/>
            <a:ext cx="889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HD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88F8C84-0D45-4954-8CBF-7C55686A8595}"/>
              </a:ext>
            </a:extLst>
          </p:cNvPr>
          <p:cNvCxnSpPr>
            <a:cxnSpLocks/>
          </p:cNvCxnSpPr>
          <p:nvPr/>
        </p:nvCxnSpPr>
        <p:spPr>
          <a:xfrm flipV="1">
            <a:off x="3230481" y="3572143"/>
            <a:ext cx="0" cy="71571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DFB01E7-D10A-4AE3-A397-B96FBB5D7C80}"/>
              </a:ext>
            </a:extLst>
          </p:cNvPr>
          <p:cNvSpPr txBox="1"/>
          <p:nvPr/>
        </p:nvSpPr>
        <p:spPr>
          <a:xfrm>
            <a:off x="2785929" y="4287858"/>
            <a:ext cx="889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HD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B7CA7AC-9E31-4146-99B3-63259382C1C5}"/>
              </a:ext>
            </a:extLst>
          </p:cNvPr>
          <p:cNvGrpSpPr/>
          <p:nvPr/>
        </p:nvGrpSpPr>
        <p:grpSpPr>
          <a:xfrm>
            <a:off x="1455282" y="3748754"/>
            <a:ext cx="1350292" cy="647936"/>
            <a:chOff x="1455282" y="3748754"/>
            <a:chExt cx="1350292" cy="647936"/>
          </a:xfrm>
        </p:grpSpPr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7CDCE659-133B-4546-BB81-4534731F1CEE}"/>
                </a:ext>
              </a:extLst>
            </p:cNvPr>
            <p:cNvSpPr/>
            <p:nvPr/>
          </p:nvSpPr>
          <p:spPr>
            <a:xfrm rot="16200000">
              <a:off x="2006516" y="3304343"/>
              <a:ext cx="247825" cy="1136648"/>
            </a:xfrm>
            <a:prstGeom prst="leftBrace">
              <a:avLst>
                <a:gd name="adj1" fmla="val 15230"/>
                <a:gd name="adj2" fmla="val 50000"/>
              </a:avLst>
            </a:prstGeom>
            <a:ln w="571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8C9A35-2AB8-4695-AD47-B862D7E33714}"/>
                </a:ext>
              </a:extLst>
            </p:cNvPr>
            <p:cNvSpPr txBox="1"/>
            <p:nvPr/>
          </p:nvSpPr>
          <p:spPr>
            <a:xfrm>
              <a:off x="1455282" y="3996580"/>
              <a:ext cx="13502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</a:rPr>
                <a:t>1g = ~10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14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Renal Replacement Therapy (CRRT)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9900" y="1755057"/>
            <a:ext cx="8216900" cy="4630995"/>
          </a:xfrm>
        </p:spPr>
        <p:txBody>
          <a:bodyPr lIns="91440" tIns="45720" rIns="91440" bIns="45720" anchor="t">
            <a:normAutofit lnSpcReduction="10000"/>
          </a:bodyPr>
          <a:lstStyle/>
          <a:p>
            <a:r>
              <a:rPr lang="en-US" dirty="0"/>
              <a:t>Continuous </a:t>
            </a:r>
            <a:r>
              <a:rPr lang="en-US" dirty="0" err="1"/>
              <a:t>venovenous</a:t>
            </a:r>
            <a:r>
              <a:rPr lang="en-US" dirty="0"/>
              <a:t> hemofiltration (CVVH) and continuous </a:t>
            </a:r>
            <a:r>
              <a:rPr lang="en-US" dirty="0" err="1"/>
              <a:t>venovenous</a:t>
            </a:r>
            <a:r>
              <a:rPr lang="en-US" dirty="0"/>
              <a:t> hemodialysis (CVVHD)</a:t>
            </a:r>
          </a:p>
          <a:p>
            <a:pPr lvl="1"/>
            <a:r>
              <a:rPr lang="en-US" dirty="0" err="1"/>
              <a:t>Instrinic</a:t>
            </a:r>
            <a:r>
              <a:rPr lang="en-US" dirty="0"/>
              <a:t> </a:t>
            </a:r>
            <a:r>
              <a:rPr lang="en-US" dirty="0" err="1"/>
              <a:t>CrCl</a:t>
            </a:r>
            <a:r>
              <a:rPr lang="en-US" dirty="0"/>
              <a:t> ~30-50 ml/min</a:t>
            </a:r>
          </a:p>
          <a:p>
            <a:pPr lvl="1"/>
            <a:r>
              <a:rPr lang="en-US" sz="3200" b="1" dirty="0">
                <a:solidFill>
                  <a:srgbClr val="FFFF00"/>
                </a:solidFill>
              </a:rPr>
              <a:t>15mg/kg daily</a:t>
            </a:r>
          </a:p>
          <a:p>
            <a:pPr lvl="1"/>
            <a:r>
              <a:rPr lang="en-US" dirty="0"/>
              <a:t>Consider every 12 hours for morbidly obese patients</a:t>
            </a:r>
          </a:p>
          <a:p>
            <a:endParaRPr lang="en-US" dirty="0"/>
          </a:p>
          <a:p>
            <a:r>
              <a:rPr lang="en-US"/>
              <a:t>Monitoring</a:t>
            </a:r>
          </a:p>
          <a:p>
            <a:pPr lvl="1"/>
            <a:r>
              <a:rPr lang="en-US" dirty="0"/>
              <a:t>Obtain random level within 12-24 hours and </a:t>
            </a:r>
            <a:r>
              <a:rPr lang="en-US" dirty="0" err="1"/>
              <a:t>redose</a:t>
            </a:r>
            <a:r>
              <a:rPr lang="en-US" dirty="0"/>
              <a:t> &lt;20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249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C7A52-EEAA-4B77-9E87-107581982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off the Press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66CF33-FFED-4AE8-BCB6-2E0AE77F9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98" y="1234716"/>
            <a:ext cx="7742903" cy="503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60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35D53-96B0-436E-8AD4-FF56205AF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14163-79F0-43FC-8739-F152D6287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>
                <a:latin typeface="+mj-lt"/>
              </a:rPr>
              <a:t>Where does trough 15-20 come from?</a:t>
            </a:r>
          </a:p>
          <a:p>
            <a:r>
              <a:rPr lang="en-US" sz="2800">
                <a:latin typeface="+mj-lt"/>
              </a:rPr>
              <a:t>Correlates to AUC:MIC </a:t>
            </a:r>
            <a:r>
              <a:rPr lang="en-US" sz="2800">
                <a:latin typeface="+mj-lt"/>
                <a:cs typeface="Calibri" panose="020F0502020204030204" pitchFamily="34" charset="0"/>
              </a:rPr>
              <a:t>≥400 which is actually true parameter for effectiveness and minimizing toxicity</a:t>
            </a:r>
          </a:p>
          <a:p>
            <a:r>
              <a:rPr lang="en-US" sz="2800">
                <a:latin typeface="+mj-lt"/>
                <a:cs typeface="Calibri" panose="020F0502020204030204" pitchFamily="34" charset="0"/>
              </a:rPr>
              <a:t>Reserved for serious MRSA infections</a:t>
            </a:r>
          </a:p>
          <a:p>
            <a:pPr lvl="1"/>
            <a:r>
              <a:rPr lang="en-US" sz="2800">
                <a:latin typeface="+mj-lt"/>
                <a:cs typeface="Calibri" panose="020F0502020204030204" pitchFamily="34" charset="0"/>
              </a:rPr>
              <a:t>Endocarditis, osteomyelitis, bacteremia, pneumonia</a:t>
            </a:r>
          </a:p>
          <a:p>
            <a:r>
              <a:rPr lang="en-US" sz="2800">
                <a:latin typeface="+mj-lt"/>
                <a:cs typeface="Calibri" panose="020F0502020204030204" pitchFamily="34" charset="0"/>
              </a:rPr>
              <a:t>Exclusions</a:t>
            </a:r>
          </a:p>
          <a:p>
            <a:pPr lvl="1"/>
            <a:r>
              <a:rPr lang="en-US" sz="2800">
                <a:latin typeface="+mj-lt"/>
                <a:cs typeface="Calibri" panose="020F0502020204030204" pitchFamily="34" charset="0"/>
              </a:rPr>
              <a:t>MRSA MIC &gt;1</a:t>
            </a:r>
          </a:p>
          <a:p>
            <a:pPr lvl="1"/>
            <a:r>
              <a:rPr lang="en-US" sz="2800">
                <a:latin typeface="+mj-lt"/>
                <a:cs typeface="Calibri" panose="020F0502020204030204" pitchFamily="34" charset="0"/>
              </a:rPr>
              <a:t>Mild infections (SSTI)</a:t>
            </a:r>
          </a:p>
          <a:p>
            <a:pPr lvl="1"/>
            <a:r>
              <a:rPr lang="en-US" sz="2800">
                <a:latin typeface="+mj-lt"/>
                <a:cs typeface="Calibri" panose="020F0502020204030204" pitchFamily="34" charset="0"/>
              </a:rPr>
              <a:t>AKI/renal replacement therapy</a:t>
            </a:r>
            <a:endParaRPr lang="en-US" sz="2800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83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0314A-027F-46DD-97C4-CCC0DB97F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AUC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0E4FC-83E3-4D36-9FDE-5A06C840A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Rule of ‘3’</a:t>
            </a:r>
          </a:p>
          <a:p>
            <a:pPr lvl="1"/>
            <a:r>
              <a:rPr lang="en-US" dirty="0"/>
              <a:t>After 3</a:t>
            </a:r>
            <a:r>
              <a:rPr lang="en-US" baseline="30000" dirty="0"/>
              <a:t>rd</a:t>
            </a:r>
            <a:r>
              <a:rPr lang="en-US" dirty="0"/>
              <a:t> dose (steady state)</a:t>
            </a:r>
          </a:p>
          <a:p>
            <a:pPr lvl="1"/>
            <a:r>
              <a:rPr lang="en-US" dirty="0"/>
              <a:t>Obtain 1</a:t>
            </a:r>
            <a:r>
              <a:rPr lang="en-US" baseline="30000" dirty="0"/>
              <a:t>st</a:t>
            </a:r>
            <a:r>
              <a:rPr lang="en-US" dirty="0"/>
              <a:t> level (3 hours after dose)</a:t>
            </a:r>
          </a:p>
          <a:p>
            <a:pPr lvl="1"/>
            <a:r>
              <a:rPr lang="en-US" dirty="0"/>
              <a:t>Obtain 2</a:t>
            </a:r>
            <a:r>
              <a:rPr lang="en-US" baseline="30000" dirty="0"/>
              <a:t>nd</a:t>
            </a:r>
            <a:r>
              <a:rPr lang="en-US" dirty="0"/>
              <a:t> level (3 hours after 1</a:t>
            </a:r>
            <a:r>
              <a:rPr lang="en-US" baseline="30000" dirty="0"/>
              <a:t>st</a:t>
            </a:r>
            <a:r>
              <a:rPr lang="en-US" dirty="0"/>
              <a:t> level)</a:t>
            </a:r>
          </a:p>
          <a:p>
            <a:r>
              <a:rPr lang="en-US" dirty="0"/>
              <a:t>Call your friendly pharmacist to calculate AUC:MIC</a:t>
            </a:r>
          </a:p>
          <a:p>
            <a:r>
              <a:rPr lang="en-US" dirty="0"/>
              <a:t>Modify dose as needed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Troughs may be &lt;15 but this is OK</a:t>
            </a:r>
          </a:p>
          <a:p>
            <a:r>
              <a:rPr lang="en-US" dirty="0"/>
              <a:t>Continue to monitor troughs every 3-4 days to ensure not &gt;20</a:t>
            </a:r>
          </a:p>
        </p:txBody>
      </p:sp>
    </p:spTree>
    <p:extLst>
      <p:ext uri="{BB962C8B-B14F-4D97-AF65-F5344CB8AC3E}">
        <p14:creationId xmlns:p14="http://schemas.microsoft.com/office/powerpoint/2010/main" val="248510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4FC5-F8DD-4B72-A370-91B268653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AUC:MIC vs Troughs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9E330-6301-4715-8B68-9675260A4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427" y="1079995"/>
            <a:ext cx="7182941" cy="535455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5CBAA03-A70F-448E-8123-BC1235B945A9}"/>
              </a:ext>
            </a:extLst>
          </p:cNvPr>
          <p:cNvSpPr/>
          <p:nvPr/>
        </p:nvSpPr>
        <p:spPr>
          <a:xfrm>
            <a:off x="0" y="6488668"/>
            <a:ext cx="5882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Pai MP et al. Adv Drug </a:t>
            </a:r>
            <a:r>
              <a:rPr lang="en-US" sz="1800" dirty="0" err="1">
                <a:solidFill>
                  <a:schemeClr val="bg1"/>
                </a:solidFill>
              </a:rPr>
              <a:t>Deliv</a:t>
            </a:r>
            <a:r>
              <a:rPr lang="en-US" sz="1800" dirty="0">
                <a:solidFill>
                  <a:schemeClr val="bg1"/>
                </a:solidFill>
              </a:rPr>
              <a:t> Rev. 2014 Nov 20;77:50-7.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AD9A1C-E6F2-4C87-9A15-5E629C671DA5}"/>
              </a:ext>
            </a:extLst>
          </p:cNvPr>
          <p:cNvSpPr/>
          <p:nvPr/>
        </p:nvSpPr>
        <p:spPr>
          <a:xfrm>
            <a:off x="4136921" y="1417639"/>
            <a:ext cx="1187247" cy="4201496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BB946C-D9A7-44F7-8B23-07502A527081}"/>
              </a:ext>
            </a:extLst>
          </p:cNvPr>
          <p:cNvSpPr/>
          <p:nvPr/>
        </p:nvSpPr>
        <p:spPr>
          <a:xfrm rot="5400000">
            <a:off x="4499283" y="1520469"/>
            <a:ext cx="383812" cy="6014937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2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D67C5-1292-C36F-995B-8E31549EF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Even Troughs &gt;15 Increase Nephrotoxicity</a:t>
            </a:r>
          </a:p>
        </p:txBody>
      </p:sp>
      <p:pic>
        <p:nvPicPr>
          <p:cNvPr id="4" name="Picture 4" descr="Chart&#10;&#10;Description automatically generated">
            <a:extLst>
              <a:ext uri="{FF2B5EF4-FFF2-40B4-BE49-F238E27FC236}">
                <a16:creationId xmlns:a16="http://schemas.microsoft.com/office/drawing/2014/main" id="{C5AC39D0-7AB3-6845-B25F-D6DBB3743A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3017" y="1813932"/>
            <a:ext cx="6771884" cy="4394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A1B7BD-367E-8DA5-F74B-5A0569E0069C}"/>
              </a:ext>
            </a:extLst>
          </p:cNvPr>
          <p:cNvSpPr txBox="1"/>
          <p:nvPr/>
        </p:nvSpPr>
        <p:spPr>
          <a:xfrm>
            <a:off x="1" y="6624083"/>
            <a:ext cx="5486399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Roboto"/>
                <a:ea typeface="Roboto"/>
              </a:rPr>
              <a:t>van Hal SJ, Paterson DL, Lodise TP. </a:t>
            </a:r>
            <a:r>
              <a:rPr lang="en-US" sz="900" i="1" dirty="0" err="1">
                <a:solidFill>
                  <a:schemeClr val="bg1"/>
                </a:solidFill>
                <a:latin typeface="Roboto"/>
                <a:ea typeface="Roboto"/>
              </a:rPr>
              <a:t>Antimicrob</a:t>
            </a:r>
            <a:r>
              <a:rPr lang="en-US" sz="900" i="1" dirty="0">
                <a:solidFill>
                  <a:schemeClr val="bg1"/>
                </a:solidFill>
                <a:latin typeface="Roboto"/>
                <a:ea typeface="Roboto"/>
              </a:rPr>
              <a:t> Agents </a:t>
            </a:r>
            <a:r>
              <a:rPr lang="en-US" sz="900" i="1" dirty="0" err="1">
                <a:solidFill>
                  <a:schemeClr val="bg1"/>
                </a:solidFill>
                <a:latin typeface="Roboto"/>
                <a:ea typeface="Roboto"/>
              </a:rPr>
              <a:t>Chemother</a:t>
            </a:r>
            <a:r>
              <a:rPr lang="en-US" sz="900" dirty="0">
                <a:solidFill>
                  <a:schemeClr val="bg1"/>
                </a:solidFill>
                <a:latin typeface="Roboto"/>
                <a:ea typeface="Roboto"/>
              </a:rPr>
              <a:t>. 2013;57(2):734-744.</a:t>
            </a:r>
            <a:endParaRPr lang="en-US" sz="9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8126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Formulas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934670"/>
            <a:ext cx="32583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IBW: Ideal body weight</a:t>
            </a:r>
          </a:p>
          <a:p>
            <a:r>
              <a:rPr lang="en-US" sz="1800" dirty="0">
                <a:solidFill>
                  <a:schemeClr val="bg1"/>
                </a:solidFill>
              </a:rPr>
              <a:t>TBW: Total body weight</a:t>
            </a:r>
          </a:p>
          <a:p>
            <a:r>
              <a:rPr lang="en-US" sz="1800" dirty="0">
                <a:solidFill>
                  <a:schemeClr val="bg1"/>
                </a:solidFill>
              </a:rPr>
              <a:t>Adj BW: Adjusted body weight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11102657"/>
              </p:ext>
            </p:extLst>
          </p:nvPr>
        </p:nvGraphicFramePr>
        <p:xfrm>
          <a:off x="768626" y="1019313"/>
          <a:ext cx="7620000" cy="4809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7075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424E-9AA5-F8A2-2F52-9BE3BC1F7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Major Risk Factors for </a:t>
            </a:r>
            <a:r>
              <a:rPr lang="en-US" dirty="0" err="1"/>
              <a:t>Nephrotox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62AF7-64DE-E063-41E9-C5BD4CA6D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Doses ≥ 4 grams daily</a:t>
            </a:r>
          </a:p>
          <a:p>
            <a:r>
              <a:rPr lang="en-US" dirty="0"/>
              <a:t>Weight &gt; 101 kg</a:t>
            </a:r>
          </a:p>
          <a:p>
            <a:r>
              <a:rPr lang="en-US" dirty="0" err="1"/>
              <a:t>CrCl</a:t>
            </a:r>
            <a:r>
              <a:rPr lang="en-US" dirty="0"/>
              <a:t> &lt; 87 mL/min</a:t>
            </a:r>
          </a:p>
          <a:p>
            <a:r>
              <a:rPr lang="en-US" dirty="0"/>
              <a:t>ICU residence</a:t>
            </a:r>
          </a:p>
          <a:p>
            <a:r>
              <a:rPr lang="en-US" dirty="0"/>
              <a:t>High initial trough levels (≥15)</a:t>
            </a:r>
          </a:p>
          <a:p>
            <a:r>
              <a:rPr lang="en-US" dirty="0"/>
              <a:t>Concomitant nephrotoxins (Zosyn)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A59742-AD82-76AF-4B7A-66A2220006FC}"/>
              </a:ext>
            </a:extLst>
          </p:cNvPr>
          <p:cNvSpPr txBox="1"/>
          <p:nvPr/>
        </p:nvSpPr>
        <p:spPr>
          <a:xfrm>
            <a:off x="0" y="6400800"/>
            <a:ext cx="783619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Lodise TP, Patel N, </a:t>
            </a:r>
            <a:r>
              <a:rPr lang="en-US" sz="1000" dirty="0" err="1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Lomaestro</a:t>
            </a:r>
            <a:r>
              <a:rPr lang="en-US" sz="10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 BM, Rodvold KA, </a:t>
            </a:r>
            <a:r>
              <a:rPr lang="en-US" sz="1000" dirty="0" err="1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Drusano</a:t>
            </a:r>
            <a:r>
              <a:rPr lang="en-US" sz="10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 GL. </a:t>
            </a:r>
            <a:r>
              <a:rPr lang="en-US" sz="1000" i="1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Clin Infect Dis</a:t>
            </a:r>
            <a:r>
              <a:rPr lang="en-US" sz="10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. 2009;49(4):507-514.</a:t>
            </a:r>
            <a:endParaRPr lang="en-US" dirty="0">
              <a:solidFill>
                <a:schemeClr val="bg1"/>
              </a:solidFill>
              <a:cs typeface="Arial"/>
            </a:endParaRPr>
          </a:p>
          <a:p>
            <a:r>
              <a:rPr lang="en-US" sz="10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Lodise TP, </a:t>
            </a:r>
            <a:r>
              <a:rPr lang="en-US" sz="1000" dirty="0" err="1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Lomaestro</a:t>
            </a:r>
            <a:r>
              <a:rPr lang="en-US" sz="10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 B, Graves J, </a:t>
            </a:r>
            <a:r>
              <a:rPr lang="en-US" sz="1000" dirty="0" err="1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Drusano</a:t>
            </a:r>
            <a:r>
              <a:rPr lang="en-US" sz="10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 GL. </a:t>
            </a:r>
            <a:r>
              <a:rPr lang="en-US" sz="1000" i="1" dirty="0" err="1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Antimicrob</a:t>
            </a:r>
            <a:r>
              <a:rPr lang="en-US" sz="1000" i="1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 Agents </a:t>
            </a:r>
            <a:r>
              <a:rPr lang="en-US" sz="1000" i="1" dirty="0" err="1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Chemother</a:t>
            </a:r>
            <a:r>
              <a:rPr lang="en-US" sz="10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. 2008;52(4):1330-1336. ​</a:t>
            </a:r>
          </a:p>
        </p:txBody>
      </p:sp>
    </p:spTree>
    <p:extLst>
      <p:ext uri="{BB962C8B-B14F-4D97-AF65-F5344CB8AC3E}">
        <p14:creationId xmlns:p14="http://schemas.microsoft.com/office/powerpoint/2010/main" val="30440110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9750007-4107-4275-991E-3F0D486A8E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74029"/>
          <a:stretch/>
        </p:blipFill>
        <p:spPr>
          <a:xfrm>
            <a:off x="-1" y="3694169"/>
            <a:ext cx="9144000" cy="8694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4B24EE-9916-4947-AFBA-31D95EB86F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140" b="61223"/>
          <a:stretch/>
        </p:blipFill>
        <p:spPr>
          <a:xfrm>
            <a:off x="0" y="4563648"/>
            <a:ext cx="9144000" cy="2221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A56747-5156-4CE4-A9F9-964EE0B9DC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769"/>
          <a:stretch/>
        </p:blipFill>
        <p:spPr>
          <a:xfrm>
            <a:off x="0" y="4785838"/>
            <a:ext cx="9144000" cy="844696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1687BF2-2E26-428B-83D0-F0341A1D1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0" y="540521"/>
            <a:ext cx="8216900" cy="4394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32F being treated for MRSA L knee prosthetic joint infection w/ rifampin &amp; </a:t>
            </a:r>
            <a:r>
              <a:rPr lang="en-US" dirty="0">
                <a:solidFill>
                  <a:srgbClr val="FFFF00"/>
                </a:solidFill>
              </a:rPr>
              <a:t>vancomycin IV 1250mg Q12H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Vanco</a:t>
            </a:r>
            <a:r>
              <a:rPr lang="en-US" dirty="0"/>
              <a:t> troughs are repeatedly &lt;15. Her calculated AUC is 480. </a:t>
            </a:r>
            <a:r>
              <a:rPr lang="en-US" dirty="0" err="1"/>
              <a:t>SCr</a:t>
            </a:r>
            <a:r>
              <a:rPr lang="en-US" dirty="0"/>
              <a:t> is stable. How would you modify therapy?</a:t>
            </a:r>
          </a:p>
        </p:txBody>
      </p:sp>
    </p:spTree>
    <p:extLst>
      <p:ext uri="{BB962C8B-B14F-4D97-AF65-F5344CB8AC3E}">
        <p14:creationId xmlns:p14="http://schemas.microsoft.com/office/powerpoint/2010/main" val="1854083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Aminoglycosides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417638"/>
            <a:ext cx="8216900" cy="4394200"/>
          </a:xfrm>
        </p:spPr>
        <p:txBody>
          <a:bodyPr lIns="91440" tIns="45720" rIns="91440" bIns="45720" anchor="t"/>
          <a:lstStyle/>
          <a:p>
            <a:r>
              <a:rPr lang="en-US" sz="2000" dirty="0"/>
              <a:t>Protein synthesis inhibitors</a:t>
            </a:r>
          </a:p>
          <a:p>
            <a:r>
              <a:rPr lang="en-US" sz="2000" dirty="0"/>
              <a:t>Bactericidal</a:t>
            </a:r>
          </a:p>
          <a:p>
            <a:endParaRPr lang="en-US" sz="2000" dirty="0"/>
          </a:p>
          <a:p>
            <a:r>
              <a:rPr lang="en-US" sz="2000" dirty="0"/>
              <a:t>Concentration-dependent</a:t>
            </a:r>
          </a:p>
          <a:p>
            <a:pPr lvl="1"/>
            <a:r>
              <a:rPr lang="en-US" sz="2000" err="1"/>
              <a:t>Peak:MIC</a:t>
            </a:r>
            <a:endParaRPr lang="en-US" sz="2000"/>
          </a:p>
          <a:p>
            <a:r>
              <a:rPr lang="en-US" sz="2000" dirty="0"/>
              <a:t>Post-antibiotic effect 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Synergistic bactericidal activity with cell-wall agents</a:t>
            </a:r>
            <a:endParaRPr lang="en-US" sz="2000" dirty="0"/>
          </a:p>
          <a:p>
            <a:r>
              <a:rPr lang="en-US" sz="2000" dirty="0">
                <a:solidFill>
                  <a:srgbClr val="FFFF00"/>
                </a:solidFill>
              </a:rPr>
              <a:t>Usually adjunctive agents</a:t>
            </a:r>
            <a:endParaRPr lang="en-US" sz="2000" dirty="0"/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Exceptions: UTIs</a:t>
            </a:r>
          </a:p>
          <a:p>
            <a:pPr lvl="1"/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6396335"/>
            <a:ext cx="7548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  <a:latin typeface="arial" charset="0"/>
              </a:rPr>
              <a:t>Vakulenko S et al. Clin Microbiol Rev. 2003 Jul;16(3):430-50</a:t>
            </a:r>
          </a:p>
          <a:p>
            <a:r>
              <a:rPr lang="sk-SK" sz="1200" dirty="0" err="1">
                <a:solidFill>
                  <a:schemeClr val="bg1"/>
                </a:solidFill>
                <a:latin typeface="arial" charset="0"/>
              </a:rPr>
              <a:t>Vidal</a:t>
            </a:r>
            <a:r>
              <a:rPr lang="sk-SK" sz="1200" dirty="0">
                <a:solidFill>
                  <a:schemeClr val="bg1"/>
                </a:solidFill>
                <a:latin typeface="arial" charset="0"/>
              </a:rPr>
              <a:t> L et al. J </a:t>
            </a:r>
            <a:r>
              <a:rPr lang="sk-SK" sz="1200" dirty="0" err="1">
                <a:solidFill>
                  <a:schemeClr val="bg1"/>
                </a:solidFill>
                <a:latin typeface="arial" charset="0"/>
              </a:rPr>
              <a:t>Antimicrob</a:t>
            </a:r>
            <a:r>
              <a:rPr lang="sk-SK" sz="12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1200" dirty="0" err="1">
                <a:solidFill>
                  <a:schemeClr val="bg1"/>
                </a:solidFill>
                <a:latin typeface="arial" charset="0"/>
              </a:rPr>
              <a:t>Chemother</a:t>
            </a:r>
            <a:r>
              <a:rPr lang="sk-SK" sz="1200" dirty="0">
                <a:solidFill>
                  <a:schemeClr val="bg1"/>
                </a:solidFill>
                <a:latin typeface="arial" charset="0"/>
              </a:rPr>
              <a:t>. 2007 Aug;60(2):247-57</a:t>
            </a:r>
          </a:p>
        </p:txBody>
      </p:sp>
    </p:spTree>
    <p:extLst>
      <p:ext uri="{BB962C8B-B14F-4D97-AF65-F5344CB8AC3E}">
        <p14:creationId xmlns:p14="http://schemas.microsoft.com/office/powerpoint/2010/main" val="6051818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3550" y="135028"/>
            <a:ext cx="8216900" cy="1143000"/>
          </a:xfrm>
        </p:spPr>
        <p:txBody>
          <a:bodyPr/>
          <a:lstStyle/>
          <a:p>
            <a:r>
              <a:rPr lang="en-US" dirty="0"/>
              <a:t>Aminoglycosides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61D39C7-81DE-41DE-A831-3E6021368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068149"/>
              </p:ext>
            </p:extLst>
          </p:nvPr>
        </p:nvGraphicFramePr>
        <p:xfrm>
          <a:off x="256190" y="1038010"/>
          <a:ext cx="8631620" cy="259683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088056">
                  <a:extLst>
                    <a:ext uri="{9D8B030D-6E8A-4147-A177-3AD203B41FA5}">
                      <a16:colId xmlns:a16="http://schemas.microsoft.com/office/drawing/2014/main" val="2774058359"/>
                    </a:ext>
                  </a:extLst>
                </a:gridCol>
                <a:gridCol w="1077652">
                  <a:extLst>
                    <a:ext uri="{9D8B030D-6E8A-4147-A177-3AD203B41FA5}">
                      <a16:colId xmlns:a16="http://schemas.microsoft.com/office/drawing/2014/main" val="2785700221"/>
                    </a:ext>
                  </a:extLst>
                </a:gridCol>
                <a:gridCol w="1077652">
                  <a:extLst>
                    <a:ext uri="{9D8B030D-6E8A-4147-A177-3AD203B41FA5}">
                      <a16:colId xmlns:a16="http://schemas.microsoft.com/office/drawing/2014/main" val="76834433"/>
                    </a:ext>
                  </a:extLst>
                </a:gridCol>
                <a:gridCol w="1077652">
                  <a:extLst>
                    <a:ext uri="{9D8B030D-6E8A-4147-A177-3AD203B41FA5}">
                      <a16:colId xmlns:a16="http://schemas.microsoft.com/office/drawing/2014/main" val="4164380791"/>
                    </a:ext>
                  </a:extLst>
                </a:gridCol>
                <a:gridCol w="1077652">
                  <a:extLst>
                    <a:ext uri="{9D8B030D-6E8A-4147-A177-3AD203B41FA5}">
                      <a16:colId xmlns:a16="http://schemas.microsoft.com/office/drawing/2014/main" val="177766190"/>
                    </a:ext>
                  </a:extLst>
                </a:gridCol>
                <a:gridCol w="1077652">
                  <a:extLst>
                    <a:ext uri="{9D8B030D-6E8A-4147-A177-3AD203B41FA5}">
                      <a16:colId xmlns:a16="http://schemas.microsoft.com/office/drawing/2014/main" val="2165028978"/>
                    </a:ext>
                  </a:extLst>
                </a:gridCol>
                <a:gridCol w="1077652">
                  <a:extLst>
                    <a:ext uri="{9D8B030D-6E8A-4147-A177-3AD203B41FA5}">
                      <a16:colId xmlns:a16="http://schemas.microsoft.com/office/drawing/2014/main" val="4080807782"/>
                    </a:ext>
                  </a:extLst>
                </a:gridCol>
                <a:gridCol w="1077652">
                  <a:extLst>
                    <a:ext uri="{9D8B030D-6E8A-4147-A177-3AD203B41FA5}">
                      <a16:colId xmlns:a16="http://schemas.microsoft.com/office/drawing/2014/main" val="406925808"/>
                    </a:ext>
                  </a:extLst>
                </a:gridCol>
              </a:tblGrid>
              <a:tr h="427655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MRSA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MSSA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Enter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Strep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GNR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PsA</a:t>
                      </a:r>
                      <a:endParaRPr lang="en-US" sz="2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Anab</a:t>
                      </a:r>
                      <a:endParaRPr lang="en-US" sz="2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28470972"/>
                  </a:ext>
                </a:extLst>
              </a:tr>
              <a:tr h="72306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1054108"/>
                  </a:ext>
                </a:extLst>
              </a:tr>
              <a:tr h="72306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TOB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21380384"/>
                  </a:ext>
                </a:extLst>
              </a:tr>
              <a:tr h="72306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AMIK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1420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34CC736-B02D-4AC7-80CF-06C6595FCAED}"/>
              </a:ext>
            </a:extLst>
          </p:cNvPr>
          <p:cNvSpPr txBox="1"/>
          <p:nvPr/>
        </p:nvSpPr>
        <p:spPr>
          <a:xfrm>
            <a:off x="6739490" y="1468821"/>
            <a:ext cx="1041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8A1058-8321-4252-AB02-F8E1F148BF01}"/>
              </a:ext>
            </a:extLst>
          </p:cNvPr>
          <p:cNvSpPr txBox="1"/>
          <p:nvPr/>
        </p:nvSpPr>
        <p:spPr>
          <a:xfrm>
            <a:off x="5664809" y="1468821"/>
            <a:ext cx="1041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4B6F5A-FF49-424A-B05B-C20D17D06594}"/>
              </a:ext>
            </a:extLst>
          </p:cNvPr>
          <p:cNvSpPr txBox="1"/>
          <p:nvPr/>
        </p:nvSpPr>
        <p:spPr>
          <a:xfrm>
            <a:off x="5664809" y="2176707"/>
            <a:ext cx="1041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94C8AC-C7DA-451F-874A-67EAB0E1A9C8}"/>
              </a:ext>
            </a:extLst>
          </p:cNvPr>
          <p:cNvSpPr txBox="1"/>
          <p:nvPr/>
        </p:nvSpPr>
        <p:spPr>
          <a:xfrm>
            <a:off x="6739490" y="2190304"/>
            <a:ext cx="1041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B27536-D3AD-4978-997B-F670D3723A45}"/>
              </a:ext>
            </a:extLst>
          </p:cNvPr>
          <p:cNvSpPr txBox="1"/>
          <p:nvPr/>
        </p:nvSpPr>
        <p:spPr>
          <a:xfrm>
            <a:off x="1386839" y="1615982"/>
            <a:ext cx="4244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>
                <a:solidFill>
                  <a:schemeClr val="accent2"/>
                </a:solidFill>
                <a:sym typeface="Wingdings" panose="05000000000000000000" pitchFamily="2" charset="2"/>
              </a:rPr>
              <a:t>  	 </a:t>
            </a:r>
            <a:r>
              <a:rPr lang="en-US" sz="2400" b="1" dirty="0">
                <a:solidFill>
                  <a:schemeClr val="accent2"/>
                </a:solidFill>
              </a:rPr>
              <a:t>SYNERGY	</a:t>
            </a:r>
            <a:r>
              <a:rPr lang="en-US" sz="2400" b="1" dirty="0">
                <a:solidFill>
                  <a:schemeClr val="accent2"/>
                </a:solidFill>
                <a:sym typeface="Wingdings" panose="05000000000000000000" pitchFamily="2" charset="2"/>
              </a:rPr>
              <a:t> 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4D3C3F-06F2-43C3-AE22-3BD74B35423B}"/>
              </a:ext>
            </a:extLst>
          </p:cNvPr>
          <p:cNvSpPr txBox="1"/>
          <p:nvPr/>
        </p:nvSpPr>
        <p:spPr>
          <a:xfrm>
            <a:off x="5664809" y="2927751"/>
            <a:ext cx="1041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F0DF49-F5E2-4810-A394-F15B06F6CD2F}"/>
              </a:ext>
            </a:extLst>
          </p:cNvPr>
          <p:cNvSpPr txBox="1"/>
          <p:nvPr/>
        </p:nvSpPr>
        <p:spPr>
          <a:xfrm>
            <a:off x="6739490" y="2941348"/>
            <a:ext cx="1041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DEB5E-2D92-4803-828E-0DB5E1638A0B}"/>
              </a:ext>
            </a:extLst>
          </p:cNvPr>
          <p:cNvSpPr/>
          <p:nvPr/>
        </p:nvSpPr>
        <p:spPr>
          <a:xfrm>
            <a:off x="831810" y="4231700"/>
            <a:ext cx="2273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Mycobacterium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FE412B2-9B8B-44A7-9885-D75127970124}"/>
              </a:ext>
            </a:extLst>
          </p:cNvPr>
          <p:cNvGrpSpPr>
            <a:grpSpLocks noChangeAspect="1"/>
          </p:cNvGrpSpPr>
          <p:nvPr/>
        </p:nvGrpSpPr>
        <p:grpSpPr>
          <a:xfrm>
            <a:off x="3105189" y="3883404"/>
            <a:ext cx="3703302" cy="2693954"/>
            <a:chOff x="3314266" y="3972309"/>
            <a:chExt cx="4466558" cy="324918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35474EE-0D54-4EFF-8ABF-11D22505E8C7}"/>
                </a:ext>
              </a:extLst>
            </p:cNvPr>
            <p:cNvSpPr/>
            <p:nvPr/>
          </p:nvSpPr>
          <p:spPr>
            <a:xfrm>
              <a:off x="6344956" y="4596527"/>
              <a:ext cx="590248" cy="36251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20" name="Curved Connector 38">
              <a:extLst>
                <a:ext uri="{FF2B5EF4-FFF2-40B4-BE49-F238E27FC236}">
                  <a16:creationId xmlns:a16="http://schemas.microsoft.com/office/drawing/2014/main" id="{E58418EB-A2B4-4620-8159-0B0683980F89}"/>
                </a:ext>
              </a:extLst>
            </p:cNvPr>
            <p:cNvCxnSpPr/>
            <p:nvPr/>
          </p:nvCxnSpPr>
          <p:spPr>
            <a:xfrm>
              <a:off x="6058084" y="4607301"/>
              <a:ext cx="1225738" cy="395171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D750132-CEA2-4001-A7D4-1D1F0EC1872D}"/>
                </a:ext>
              </a:extLst>
            </p:cNvPr>
            <p:cNvSpPr txBox="1"/>
            <p:nvPr/>
          </p:nvSpPr>
          <p:spPr>
            <a:xfrm>
              <a:off x="6319731" y="5129281"/>
              <a:ext cx="974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</a:rPr>
                <a:t>30S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51D4B3-7A1B-4E8D-8E1A-FBC2191F38BD}"/>
                </a:ext>
              </a:extLst>
            </p:cNvPr>
            <p:cNvSpPr txBox="1"/>
            <p:nvPr/>
          </p:nvSpPr>
          <p:spPr>
            <a:xfrm>
              <a:off x="3314266" y="6022842"/>
              <a:ext cx="166772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</a:rPr>
                <a:t>Cell Wall Synthesis Inhibitor</a:t>
              </a:r>
            </a:p>
          </p:txBody>
        </p:sp>
        <p:sp>
          <p:nvSpPr>
            <p:cNvPr id="23" name="Right Arrow 41">
              <a:extLst>
                <a:ext uri="{FF2B5EF4-FFF2-40B4-BE49-F238E27FC236}">
                  <a16:creationId xmlns:a16="http://schemas.microsoft.com/office/drawing/2014/main" id="{01D9AEE0-32EB-4D28-BC4A-CD7B1EB67199}"/>
                </a:ext>
              </a:extLst>
            </p:cNvPr>
            <p:cNvSpPr/>
            <p:nvPr/>
          </p:nvSpPr>
          <p:spPr>
            <a:xfrm rot="19902715">
              <a:off x="4734742" y="6335830"/>
              <a:ext cx="586385" cy="19917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CEAB087-5B4D-405D-9613-B2D060B6658E}"/>
                </a:ext>
              </a:extLst>
            </p:cNvPr>
            <p:cNvSpPr txBox="1"/>
            <p:nvPr/>
          </p:nvSpPr>
          <p:spPr>
            <a:xfrm>
              <a:off x="5985958" y="6852159"/>
              <a:ext cx="17948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</a:rPr>
                <a:t>Gentamicin</a:t>
              </a:r>
            </a:p>
          </p:txBody>
        </p:sp>
        <p:cxnSp>
          <p:nvCxnSpPr>
            <p:cNvPr id="25" name="Curved Connector 43">
              <a:extLst>
                <a:ext uri="{FF2B5EF4-FFF2-40B4-BE49-F238E27FC236}">
                  <a16:creationId xmlns:a16="http://schemas.microsoft.com/office/drawing/2014/main" id="{18ADFDFA-FF62-4784-9131-3DD15D0C97B7}"/>
                </a:ext>
              </a:extLst>
            </p:cNvPr>
            <p:cNvCxnSpPr/>
            <p:nvPr/>
          </p:nvCxnSpPr>
          <p:spPr>
            <a:xfrm rot="16200000" flipV="1">
              <a:off x="5438601" y="5690635"/>
              <a:ext cx="2036565" cy="474506"/>
            </a:xfrm>
            <a:prstGeom prst="curvedConnector3">
              <a:avLst>
                <a:gd name="adj1" fmla="val 50000"/>
              </a:avLst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ounded Rectangle 47">
              <a:extLst>
                <a:ext uri="{FF2B5EF4-FFF2-40B4-BE49-F238E27FC236}">
                  <a16:creationId xmlns:a16="http://schemas.microsoft.com/office/drawing/2014/main" id="{628E1750-3EC8-43A0-87A4-BD77702159F9}"/>
                </a:ext>
              </a:extLst>
            </p:cNvPr>
            <p:cNvSpPr/>
            <p:nvPr/>
          </p:nvSpPr>
          <p:spPr>
            <a:xfrm>
              <a:off x="5188004" y="3972309"/>
              <a:ext cx="2254890" cy="2090627"/>
            </a:xfrm>
            <a:prstGeom prst="roundRect">
              <a:avLst/>
            </a:prstGeom>
            <a:noFill/>
            <a:ln w="76200">
              <a:solidFill>
                <a:srgbClr val="1D4E52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Rounded Rectangle 48">
              <a:extLst>
                <a:ext uri="{FF2B5EF4-FFF2-40B4-BE49-F238E27FC236}">
                  <a16:creationId xmlns:a16="http://schemas.microsoft.com/office/drawing/2014/main" id="{35A3F821-B8F7-4D0B-A299-7B05DEA8F77F}"/>
                </a:ext>
              </a:extLst>
            </p:cNvPr>
            <p:cNvSpPr/>
            <p:nvPr/>
          </p:nvSpPr>
          <p:spPr>
            <a:xfrm>
              <a:off x="5333680" y="4077749"/>
              <a:ext cx="2031144" cy="1895542"/>
            </a:xfrm>
            <a:prstGeom prst="roundRect">
              <a:avLst/>
            </a:prstGeom>
            <a:noFill/>
            <a:ln w="76200">
              <a:prstDash val="lg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Rounded Rectangle 49">
              <a:extLst>
                <a:ext uri="{FF2B5EF4-FFF2-40B4-BE49-F238E27FC236}">
                  <a16:creationId xmlns:a16="http://schemas.microsoft.com/office/drawing/2014/main" id="{02E4B497-F46A-4CAB-BF18-BD33019412E0}"/>
                </a:ext>
              </a:extLst>
            </p:cNvPr>
            <p:cNvSpPr/>
            <p:nvPr/>
          </p:nvSpPr>
          <p:spPr>
            <a:xfrm>
              <a:off x="5459185" y="4176955"/>
              <a:ext cx="1834899" cy="1680100"/>
            </a:xfrm>
            <a:prstGeom prst="roundRect">
              <a:avLst/>
            </a:prstGeom>
            <a:noFill/>
            <a:ln w="76200">
              <a:solidFill>
                <a:srgbClr val="2A90FD"/>
              </a:solidFill>
              <a:prstDash val="lg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Multiply 50">
              <a:extLst>
                <a:ext uri="{FF2B5EF4-FFF2-40B4-BE49-F238E27FC236}">
                  <a16:creationId xmlns:a16="http://schemas.microsoft.com/office/drawing/2014/main" id="{EAE7EF4B-F60B-48CE-8D42-7AFA803D2A7D}"/>
                </a:ext>
              </a:extLst>
            </p:cNvPr>
            <p:cNvSpPr/>
            <p:nvPr/>
          </p:nvSpPr>
          <p:spPr>
            <a:xfrm>
              <a:off x="5354492" y="5680518"/>
              <a:ext cx="648620" cy="667137"/>
            </a:xfrm>
            <a:prstGeom prst="mathMultiply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812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8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AA5FF-F9AB-472C-82B6-2E62F3E3B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Interval</a:t>
            </a:r>
          </a:p>
        </p:txBody>
      </p:sp>
      <p:pic>
        <p:nvPicPr>
          <p:cNvPr id="5" name="Picture 2" descr="Images">
            <a:extLst>
              <a:ext uri="{FF2B5EF4-FFF2-40B4-BE49-F238E27FC236}">
                <a16:creationId xmlns:a16="http://schemas.microsoft.com/office/drawing/2014/main" id="{80178DA0-3505-44D4-9607-A84185DFA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58" y="1634169"/>
            <a:ext cx="7887083" cy="482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134858-34E6-46B9-B795-9F23ECF42735}"/>
              </a:ext>
            </a:extLst>
          </p:cNvPr>
          <p:cNvSpPr txBox="1"/>
          <p:nvPr/>
        </p:nvSpPr>
        <p:spPr>
          <a:xfrm>
            <a:off x="2644876" y="1848464"/>
            <a:ext cx="2989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highlight>
                  <a:srgbClr val="FFFF00"/>
                </a:highlight>
              </a:rPr>
              <a:t>Extended Interval is </a:t>
            </a:r>
            <a:r>
              <a:rPr lang="en-US" b="1" i="1" dirty="0">
                <a:highlight>
                  <a:srgbClr val="FFFF00"/>
                </a:highlight>
              </a:rPr>
              <a:t>more</a:t>
            </a:r>
            <a:r>
              <a:rPr lang="en-US" i="1" dirty="0">
                <a:highlight>
                  <a:srgbClr val="FFFF00"/>
                </a:highlight>
              </a:rPr>
              <a:t> efficacious, </a:t>
            </a:r>
            <a:r>
              <a:rPr lang="en-US" b="1" i="1" dirty="0">
                <a:highlight>
                  <a:srgbClr val="FFFF00"/>
                </a:highlight>
              </a:rPr>
              <a:t>less</a:t>
            </a:r>
            <a:r>
              <a:rPr lang="en-US" i="1" dirty="0">
                <a:highlight>
                  <a:srgbClr val="FFFF00"/>
                </a:highlight>
              </a:rPr>
              <a:t> nephrotoxic</a:t>
            </a:r>
          </a:p>
        </p:txBody>
      </p:sp>
    </p:spTree>
    <p:extLst>
      <p:ext uri="{BB962C8B-B14F-4D97-AF65-F5344CB8AC3E}">
        <p14:creationId xmlns:p14="http://schemas.microsoft.com/office/powerpoint/2010/main" val="28166986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tatic1.squarespace.com/static/54fcabf1e4b05f6987ac7401/t/570e32392fe13185ab9d8518/1460548168020/?format=1500w">
            <a:extLst>
              <a:ext uri="{FF2B5EF4-FFF2-40B4-BE49-F238E27FC236}">
                <a16:creationId xmlns:a16="http://schemas.microsoft.com/office/drawing/2014/main" id="{A59D1DCA-366F-4F57-B088-5C74B9A80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50" y="850210"/>
            <a:ext cx="9013587" cy="5509646"/>
          </a:xfrm>
          <a:prstGeom prst="rect">
            <a:avLst/>
          </a:prstGeom>
          <a:solidFill>
            <a:srgbClr val="FFFFFF"/>
          </a:solidFill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6FCEE7-813A-40C4-8C5A-20E064BF3D9E}"/>
              </a:ext>
            </a:extLst>
          </p:cNvPr>
          <p:cNvCxnSpPr/>
          <p:nvPr/>
        </p:nvCxnSpPr>
        <p:spPr>
          <a:xfrm flipH="1">
            <a:off x="4360407" y="4463763"/>
            <a:ext cx="154236" cy="23135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F432C7-3440-423E-AA42-D157D834EC87}"/>
              </a:ext>
            </a:extLst>
          </p:cNvPr>
          <p:cNvCxnSpPr/>
          <p:nvPr/>
        </p:nvCxnSpPr>
        <p:spPr>
          <a:xfrm flipH="1">
            <a:off x="7120041" y="4487085"/>
            <a:ext cx="633515" cy="9502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F4C188-2F98-4CDF-869A-C2DD3D1D9C8E}"/>
              </a:ext>
            </a:extLst>
          </p:cNvPr>
          <p:cNvCxnSpPr/>
          <p:nvPr/>
        </p:nvCxnSpPr>
        <p:spPr>
          <a:xfrm flipH="1">
            <a:off x="7411167" y="4715685"/>
            <a:ext cx="468078" cy="70211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9E86E4-5D6F-4217-9109-875B6D18FD01}"/>
              </a:ext>
            </a:extLst>
          </p:cNvPr>
          <p:cNvCxnSpPr/>
          <p:nvPr/>
        </p:nvCxnSpPr>
        <p:spPr>
          <a:xfrm flipH="1">
            <a:off x="6866128" y="4467300"/>
            <a:ext cx="633515" cy="9502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FD8C2E-2D0D-431A-8B71-AD6E50C81254}"/>
              </a:ext>
            </a:extLst>
          </p:cNvPr>
          <p:cNvCxnSpPr/>
          <p:nvPr/>
        </p:nvCxnSpPr>
        <p:spPr>
          <a:xfrm flipH="1">
            <a:off x="6575967" y="4467300"/>
            <a:ext cx="633515" cy="9502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51B344-52A5-4D85-845F-2DE8538FDD06}"/>
              </a:ext>
            </a:extLst>
          </p:cNvPr>
          <p:cNvCxnSpPr/>
          <p:nvPr/>
        </p:nvCxnSpPr>
        <p:spPr>
          <a:xfrm flipH="1">
            <a:off x="6320461" y="4437760"/>
            <a:ext cx="633515" cy="9502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4986D9-F32D-4007-85E0-D72257F3E6DD}"/>
              </a:ext>
            </a:extLst>
          </p:cNvPr>
          <p:cNvCxnSpPr/>
          <p:nvPr/>
        </p:nvCxnSpPr>
        <p:spPr>
          <a:xfrm flipH="1">
            <a:off x="6042016" y="4437760"/>
            <a:ext cx="633515" cy="9502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67B708-6619-4A32-B968-F6E0D55F2273}"/>
              </a:ext>
            </a:extLst>
          </p:cNvPr>
          <p:cNvCxnSpPr/>
          <p:nvPr/>
        </p:nvCxnSpPr>
        <p:spPr>
          <a:xfrm flipH="1">
            <a:off x="5793793" y="4417829"/>
            <a:ext cx="633515" cy="9502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0D22C06-6957-47F8-B9D2-492190638060}"/>
              </a:ext>
            </a:extLst>
          </p:cNvPr>
          <p:cNvCxnSpPr/>
          <p:nvPr/>
        </p:nvCxnSpPr>
        <p:spPr>
          <a:xfrm flipH="1">
            <a:off x="5538287" y="4408220"/>
            <a:ext cx="633515" cy="9502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56DE4A3-793F-4FA4-A911-85A31E875F66}"/>
              </a:ext>
            </a:extLst>
          </p:cNvPr>
          <p:cNvCxnSpPr/>
          <p:nvPr/>
        </p:nvCxnSpPr>
        <p:spPr>
          <a:xfrm flipH="1">
            <a:off x="5290064" y="4388289"/>
            <a:ext cx="633515" cy="9502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BDED4A8-EC18-4194-A8C9-F01BF4115E86}"/>
              </a:ext>
            </a:extLst>
          </p:cNvPr>
          <p:cNvCxnSpPr/>
          <p:nvPr/>
        </p:nvCxnSpPr>
        <p:spPr>
          <a:xfrm flipH="1">
            <a:off x="5147201" y="4417294"/>
            <a:ext cx="477215" cy="71582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1AD709-1514-40BE-A5C2-AE7D59F1EB36}"/>
              </a:ext>
            </a:extLst>
          </p:cNvPr>
          <p:cNvCxnSpPr/>
          <p:nvPr/>
        </p:nvCxnSpPr>
        <p:spPr>
          <a:xfrm flipH="1">
            <a:off x="4956159" y="4437760"/>
            <a:ext cx="385421" cy="57813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B52B7BE-7C18-495E-9466-DF8FBC18EF91}"/>
              </a:ext>
            </a:extLst>
          </p:cNvPr>
          <p:cNvCxnSpPr/>
          <p:nvPr/>
        </p:nvCxnSpPr>
        <p:spPr>
          <a:xfrm flipH="1">
            <a:off x="4772844" y="4420414"/>
            <a:ext cx="316755" cy="47513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EA6BCED-E807-4D64-B1E9-1F1D38E5D4D5}"/>
              </a:ext>
            </a:extLst>
          </p:cNvPr>
          <p:cNvCxnSpPr/>
          <p:nvPr/>
        </p:nvCxnSpPr>
        <p:spPr>
          <a:xfrm flipH="1">
            <a:off x="4543444" y="4437760"/>
            <a:ext cx="248041" cy="37206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7A34343-963D-47C5-9179-694D1769C1E5}"/>
              </a:ext>
            </a:extLst>
          </p:cNvPr>
          <p:cNvCxnSpPr>
            <a:stCxn id="23" idx="2"/>
          </p:cNvCxnSpPr>
          <p:nvPr/>
        </p:nvCxnSpPr>
        <p:spPr>
          <a:xfrm flipH="1">
            <a:off x="6457530" y="4053728"/>
            <a:ext cx="97129" cy="939363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3DF2577-9379-4287-BD9F-E725B7FC287F}"/>
              </a:ext>
            </a:extLst>
          </p:cNvPr>
          <p:cNvSpPr txBox="1"/>
          <p:nvPr/>
        </p:nvSpPr>
        <p:spPr>
          <a:xfrm>
            <a:off x="4936589" y="3099621"/>
            <a:ext cx="3236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Post-antibiotic effect</a:t>
            </a:r>
          </a:p>
        </p:txBody>
      </p:sp>
    </p:spTree>
    <p:extLst>
      <p:ext uri="{BB962C8B-B14F-4D97-AF65-F5344CB8AC3E}">
        <p14:creationId xmlns:p14="http://schemas.microsoft.com/office/powerpoint/2010/main" val="354555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Susceptibilities are Great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BAB9C9-56E0-4356-89A4-E1984FA910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512"/>
          <a:stretch/>
        </p:blipFill>
        <p:spPr>
          <a:xfrm>
            <a:off x="3245266" y="1133580"/>
            <a:ext cx="2450838" cy="54497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7B831D-D574-4E98-8B05-4EB9A89AA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635"/>
          <a:stretch/>
        </p:blipFill>
        <p:spPr>
          <a:xfrm>
            <a:off x="469900" y="1133580"/>
            <a:ext cx="2450837" cy="54497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BAED4C-C8BA-4406-91A1-54C1ADE719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3270"/>
          <a:stretch/>
        </p:blipFill>
        <p:spPr>
          <a:xfrm>
            <a:off x="6020634" y="1133580"/>
            <a:ext cx="2450838" cy="544978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948C808-1966-4B55-8003-AF3F19884DC0}"/>
              </a:ext>
            </a:extLst>
          </p:cNvPr>
          <p:cNvSpPr/>
          <p:nvPr/>
        </p:nvSpPr>
        <p:spPr>
          <a:xfrm>
            <a:off x="2605548" y="1417638"/>
            <a:ext cx="315188" cy="51657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03E84A-734F-4EEC-ACBB-5A88DCD36437}"/>
              </a:ext>
            </a:extLst>
          </p:cNvPr>
          <p:cNvSpPr/>
          <p:nvPr/>
        </p:nvSpPr>
        <p:spPr>
          <a:xfrm>
            <a:off x="5371016" y="1417638"/>
            <a:ext cx="315188" cy="51657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FC8454-5C1C-49DE-A216-AA95513F3C0C}"/>
              </a:ext>
            </a:extLst>
          </p:cNvPr>
          <p:cNvSpPr/>
          <p:nvPr/>
        </p:nvSpPr>
        <p:spPr>
          <a:xfrm>
            <a:off x="8198628" y="1417638"/>
            <a:ext cx="315188" cy="51657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580DC6-52DB-4E20-B7A4-1C345884BA64}"/>
              </a:ext>
            </a:extLst>
          </p:cNvPr>
          <p:cNvSpPr/>
          <p:nvPr/>
        </p:nvSpPr>
        <p:spPr>
          <a:xfrm>
            <a:off x="469900" y="6253316"/>
            <a:ext cx="8043916" cy="33004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Interval Dosing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539764"/>
              </p:ext>
            </p:extLst>
          </p:nvPr>
        </p:nvGraphicFramePr>
        <p:xfrm>
          <a:off x="469900" y="1148203"/>
          <a:ext cx="8216902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2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19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CrCl</a:t>
                      </a:r>
                      <a:r>
                        <a:rPr lang="en-US" dirty="0"/>
                        <a:t> (ml/min)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Gentamicin/</a:t>
                      </a:r>
                    </a:p>
                    <a:p>
                      <a:pPr algn="ctr"/>
                      <a:r>
                        <a:rPr lang="en-US" dirty="0"/>
                        <a:t>Tobramycin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Amikacin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b="1" dirty="0">
                          <a:effectLst/>
                        </a:rPr>
                        <a:t>Staphylococcal infections</a:t>
                      </a:r>
                      <a:br>
                        <a:rPr lang="en-US" b="1" dirty="0">
                          <a:effectLst/>
                        </a:rPr>
                      </a:br>
                      <a:r>
                        <a:rPr lang="en-US" b="1" dirty="0">
                          <a:effectLst/>
                        </a:rPr>
                        <a:t>(Synergy only)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 dirty="0">
                          <a:effectLst/>
                        </a:rPr>
                        <a:t>&gt;30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>
                          <a:effectLst/>
                        </a:rPr>
                        <a:t>3 mg/kg q24h*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>
                          <a:effectLst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949134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 dirty="0">
                          <a:effectLst/>
                        </a:rPr>
                        <a:t>≤ 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>
                          <a:effectLst/>
                        </a:rPr>
                        <a:t>1.5 mg/kg q24h*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>
                          <a:effectLst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099651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Urinary Tract Infection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&gt; 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mg/kg q24h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 mg/kg q24h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≤ 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 mg/kg q24h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mg/kg q24h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All other infections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&gt; 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5-7 mg/kg q24h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15-20 mg/kg q24h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&gt; 30-59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“ q48h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“ q48h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≤ 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 mg/kg q24h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mg/kg q24h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457890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*Gentamicin only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F1460DE-2CE9-4873-B64C-974A60998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4841281"/>
            <a:ext cx="8216900" cy="1402204"/>
          </a:xfrm>
        </p:spPr>
        <p:txBody>
          <a:bodyPr/>
          <a:lstStyle/>
          <a:p>
            <a:r>
              <a:rPr lang="en-US" dirty="0"/>
              <a:t>ALWAYS </a:t>
            </a:r>
            <a:r>
              <a:rPr lang="en-US" b="1" dirty="0">
                <a:solidFill>
                  <a:srgbClr val="FF0000"/>
                </a:solidFill>
              </a:rPr>
              <a:t>Ideal BW </a:t>
            </a:r>
            <a:r>
              <a:rPr lang="en-US" dirty="0"/>
              <a:t>EXCEPT in the following:</a:t>
            </a:r>
          </a:p>
          <a:p>
            <a:pPr lvl="1"/>
            <a:r>
              <a:rPr lang="en-US" dirty="0"/>
              <a:t>If TBW &gt; 1.2 times IBW, use </a:t>
            </a:r>
            <a:r>
              <a:rPr lang="en-US" dirty="0">
                <a:solidFill>
                  <a:srgbClr val="FFFF00"/>
                </a:solidFill>
              </a:rPr>
              <a:t>Adj BW</a:t>
            </a:r>
          </a:p>
          <a:p>
            <a:pPr lvl="1"/>
            <a:r>
              <a:rPr lang="en-US" dirty="0"/>
              <a:t>If Total BW &lt; Ideal BW, use </a:t>
            </a:r>
            <a:r>
              <a:rPr lang="en-US" dirty="0">
                <a:solidFill>
                  <a:srgbClr val="FFFF00"/>
                </a:solidFill>
              </a:rPr>
              <a:t>Total BW</a:t>
            </a:r>
          </a:p>
        </p:txBody>
      </p:sp>
    </p:spTree>
    <p:extLst>
      <p:ext uri="{BB962C8B-B14F-4D97-AF65-F5344CB8AC3E}">
        <p14:creationId xmlns:p14="http://schemas.microsoft.com/office/powerpoint/2010/main" val="983467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E47F1-B6BA-4111-8482-997BBD141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Exclusions to Extended Interval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FB1E8-13B7-4219-9152-E172036AB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Neonates</a:t>
            </a:r>
          </a:p>
          <a:p>
            <a:r>
              <a:rPr lang="en-US" dirty="0"/>
              <a:t>Burn patients</a:t>
            </a:r>
          </a:p>
          <a:p>
            <a:r>
              <a:rPr lang="en-US" dirty="0"/>
              <a:t>Creatinine clearance &lt; 20mL/min</a:t>
            </a:r>
          </a:p>
          <a:p>
            <a:r>
              <a:rPr lang="en-US" dirty="0"/>
              <a:t>Renal replacement therapy (i.e. intermittent hemodialysis, CRRT, etc.)</a:t>
            </a:r>
          </a:p>
          <a:p>
            <a:r>
              <a:rPr lang="en-US" dirty="0"/>
              <a:t>Gram positive synergy for Enterococcus</a:t>
            </a:r>
          </a:p>
        </p:txBody>
      </p:sp>
    </p:spTree>
    <p:extLst>
      <p:ext uri="{BB962C8B-B14F-4D97-AF65-F5344CB8AC3E}">
        <p14:creationId xmlns:p14="http://schemas.microsoft.com/office/powerpoint/2010/main" val="21032914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288560"/>
            <a:ext cx="8216900" cy="1977888"/>
          </a:xfrm>
        </p:spPr>
        <p:txBody>
          <a:bodyPr/>
          <a:lstStyle/>
          <a:p>
            <a:r>
              <a:rPr lang="en-US" sz="2000" dirty="0"/>
              <a:t>Extended Interval</a:t>
            </a:r>
          </a:p>
          <a:p>
            <a:pPr lvl="1"/>
            <a:r>
              <a:rPr lang="en-US" sz="2000" dirty="0"/>
              <a:t>Obtain a trough level ~30 minutes prior to when next dose is due</a:t>
            </a:r>
          </a:p>
          <a:p>
            <a:pPr lvl="1"/>
            <a:r>
              <a:rPr lang="en-US" sz="2000" dirty="0" err="1"/>
              <a:t>Redose</a:t>
            </a:r>
            <a:r>
              <a:rPr lang="en-US" sz="2000" dirty="0"/>
              <a:t> when serum trough level is in the appropriate range</a:t>
            </a:r>
          </a:p>
          <a:p>
            <a:pPr lvl="1"/>
            <a:r>
              <a:rPr lang="en-US" sz="2000" dirty="0"/>
              <a:t>Gentamicin and tobramycin levels are performed in-house</a:t>
            </a:r>
          </a:p>
          <a:p>
            <a:pPr lvl="1"/>
            <a:r>
              <a:rPr lang="en-US" sz="2000" dirty="0"/>
              <a:t>Amikacin levels are a send-out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618378"/>
              </p:ext>
            </p:extLst>
          </p:nvPr>
        </p:nvGraphicFramePr>
        <p:xfrm>
          <a:off x="1188866" y="3429000"/>
          <a:ext cx="6366012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1503">
                  <a:extLst>
                    <a:ext uri="{9D8B030D-6E8A-4147-A177-3AD203B41FA5}">
                      <a16:colId xmlns:a16="http://schemas.microsoft.com/office/drawing/2014/main" val="1094430685"/>
                    </a:ext>
                  </a:extLst>
                </a:gridCol>
                <a:gridCol w="1591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1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15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1834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Indication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Gentamicin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Tobramycin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Amikacin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329"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Other indications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l-GR" dirty="0">
                          <a:effectLst/>
                        </a:rPr>
                        <a:t>&lt; 1 μ</a:t>
                      </a:r>
                      <a:r>
                        <a:rPr lang="en-US" dirty="0">
                          <a:effectLst/>
                        </a:rPr>
                        <a:t>g/mL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l-GR" dirty="0">
                          <a:effectLst/>
                        </a:rPr>
                        <a:t>&lt; 1 μ</a:t>
                      </a:r>
                      <a:r>
                        <a:rPr lang="en-US" dirty="0">
                          <a:effectLst/>
                        </a:rPr>
                        <a:t>g/mL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l-GR">
                          <a:effectLst/>
                        </a:rPr>
                        <a:t>&lt; 8 μ</a:t>
                      </a:r>
                      <a:r>
                        <a:rPr lang="en-US">
                          <a:effectLst/>
                        </a:rPr>
                        <a:t>g/mL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210"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Gram-positive synergy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l-GR">
                          <a:effectLst/>
                        </a:rPr>
                        <a:t>&lt; 1 μ</a:t>
                      </a:r>
                      <a:r>
                        <a:rPr lang="en-US">
                          <a:effectLst/>
                        </a:rPr>
                        <a:t>g/mL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94166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50A5F34-B5E3-4D68-90B6-799D4A55C78D}"/>
              </a:ext>
            </a:extLst>
          </p:cNvPr>
          <p:cNvSpPr txBox="1"/>
          <p:nvPr/>
        </p:nvSpPr>
        <p:spPr>
          <a:xfrm>
            <a:off x="1188866" y="5569440"/>
            <a:ext cx="6366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AKA “Undetectable”</a:t>
            </a:r>
          </a:p>
        </p:txBody>
      </p:sp>
    </p:spTree>
    <p:extLst>
      <p:ext uri="{BB962C8B-B14F-4D97-AF65-F5344CB8AC3E}">
        <p14:creationId xmlns:p14="http://schemas.microsoft.com/office/powerpoint/2010/main" val="21368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EE0073-655B-435A-8325-774813FA7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876300"/>
            <a:ext cx="8791575" cy="51054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E94B183-514F-4894-B0C5-7E5F499AAE92}"/>
              </a:ext>
            </a:extLst>
          </p:cNvPr>
          <p:cNvSpPr/>
          <p:nvPr/>
        </p:nvSpPr>
        <p:spPr>
          <a:xfrm>
            <a:off x="0" y="876300"/>
            <a:ext cx="1971304" cy="1190006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F601834-6C2E-4E3B-869C-852CB159A4B8}"/>
              </a:ext>
            </a:extLst>
          </p:cNvPr>
          <p:cNvSpPr/>
          <p:nvPr/>
        </p:nvSpPr>
        <p:spPr>
          <a:xfrm>
            <a:off x="1508166" y="4631376"/>
            <a:ext cx="3752603" cy="146066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075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Dosing and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944216"/>
            <a:ext cx="8216900" cy="4394200"/>
          </a:xfrm>
        </p:spPr>
        <p:txBody>
          <a:bodyPr/>
          <a:lstStyle/>
          <a:p>
            <a:r>
              <a:rPr lang="en-US" dirty="0"/>
              <a:t>Conventional Dosing</a:t>
            </a:r>
          </a:p>
          <a:p>
            <a:pPr lvl="1"/>
            <a:r>
              <a:rPr lang="en-US" dirty="0"/>
              <a:t>Initial Dosing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Initial Frequency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171550"/>
              </p:ext>
            </p:extLst>
          </p:nvPr>
        </p:nvGraphicFramePr>
        <p:xfrm>
          <a:off x="1324941" y="1933713"/>
          <a:ext cx="6500193" cy="1803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6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6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916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Gentamicin/</a:t>
                      </a:r>
                    </a:p>
                    <a:p>
                      <a:pPr algn="ctr"/>
                      <a:r>
                        <a:rPr lang="en-US" dirty="0"/>
                        <a:t>Tobramycin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Amikacin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16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Gram positive synergy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mg/kg (Gentamicin</a:t>
                      </a:r>
                      <a:r>
                        <a:rPr lang="en-US" baseline="0" dirty="0"/>
                        <a:t> ONLY)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0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 other infections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1.5-2 mg/kg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5-7.5</a:t>
                      </a:r>
                      <a:r>
                        <a:rPr lang="en-US" baseline="0" dirty="0"/>
                        <a:t> mg/kg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375210"/>
              </p:ext>
            </p:extLst>
          </p:nvPr>
        </p:nvGraphicFramePr>
        <p:xfrm>
          <a:off x="1324940" y="4431194"/>
          <a:ext cx="7540763" cy="2287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8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519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CrCl</a:t>
                      </a:r>
                      <a:r>
                        <a:rPr lang="en-US" dirty="0"/>
                        <a:t> (ml/min)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Gentamicin/Tobramycin/Amikacin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5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 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q8H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5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q12H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q24H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95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Dose by level (</a:t>
                      </a:r>
                      <a:r>
                        <a:rPr lang="en-US" dirty="0" err="1"/>
                        <a:t>Redose</a:t>
                      </a:r>
                      <a:r>
                        <a:rPr lang="en-US" dirty="0"/>
                        <a:t> when level &lt; 1 µg/ml for gentamicin/tobramycin and &lt; 5 µg/ml for amikacin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7570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Dosing and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944216"/>
            <a:ext cx="8216900" cy="4394200"/>
          </a:xfrm>
        </p:spPr>
        <p:txBody>
          <a:bodyPr/>
          <a:lstStyle/>
          <a:p>
            <a:r>
              <a:rPr lang="en-US" sz="2800" dirty="0"/>
              <a:t>Conventional Dosing</a:t>
            </a:r>
          </a:p>
          <a:p>
            <a:pPr lvl="1"/>
            <a:r>
              <a:rPr lang="en-US" sz="2800" dirty="0"/>
              <a:t>Peak levels correlate to efficacy</a:t>
            </a:r>
          </a:p>
          <a:p>
            <a:pPr lvl="1"/>
            <a:r>
              <a:rPr lang="en-US" sz="2800" dirty="0"/>
              <a:t>Trough levels correlate to toxicity</a:t>
            </a:r>
          </a:p>
          <a:p>
            <a:pPr lvl="1"/>
            <a:r>
              <a:rPr lang="en-US" sz="2800" dirty="0"/>
              <a:t>Obtain peak and trough with 3</a:t>
            </a:r>
            <a:r>
              <a:rPr lang="en-US" sz="2800" baseline="30000" dirty="0"/>
              <a:t>rd</a:t>
            </a:r>
            <a:r>
              <a:rPr lang="en-US" sz="2800" dirty="0"/>
              <a:t> dose (at steady state)</a:t>
            </a:r>
          </a:p>
          <a:p>
            <a:pPr lvl="2"/>
            <a:r>
              <a:rPr lang="en-US" sz="2800" dirty="0"/>
              <a:t>Peak: Draw ~1 hour after dose is given</a:t>
            </a:r>
          </a:p>
          <a:p>
            <a:pPr lvl="2"/>
            <a:r>
              <a:rPr lang="en-US" sz="2800" dirty="0"/>
              <a:t>Trough: Draw about 30 minutes prior to dose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62661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Dosing and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944216"/>
            <a:ext cx="8216900" cy="4394200"/>
          </a:xfrm>
        </p:spPr>
        <p:txBody>
          <a:bodyPr/>
          <a:lstStyle/>
          <a:p>
            <a:r>
              <a:rPr lang="en-US" sz="2400" dirty="0"/>
              <a:t>Conventional Dosing</a:t>
            </a:r>
          </a:p>
          <a:p>
            <a:pPr lvl="1"/>
            <a:r>
              <a:rPr lang="en-US" sz="2400" dirty="0"/>
              <a:t>Target Serum Levels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334966"/>
              </p:ext>
            </p:extLst>
          </p:nvPr>
        </p:nvGraphicFramePr>
        <p:xfrm>
          <a:off x="304523" y="2138016"/>
          <a:ext cx="8547654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9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9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9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66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Gentamicin/</a:t>
                      </a:r>
                    </a:p>
                    <a:p>
                      <a:pPr algn="ctr"/>
                      <a:r>
                        <a:rPr lang="en-US" dirty="0"/>
                        <a:t>Tobramycin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Amikacin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6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Sepsis, pneumonia, other serious infections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Peak: 6 to</a:t>
                      </a:r>
                      <a:r>
                        <a:rPr lang="en-US" baseline="0" dirty="0"/>
                        <a:t> 8 </a:t>
                      </a:r>
                      <a:r>
                        <a:rPr lang="en-US" dirty="0"/>
                        <a:t>µg/ml </a:t>
                      </a:r>
                    </a:p>
                    <a:p>
                      <a:pPr algn="ctr"/>
                      <a:r>
                        <a:rPr lang="en-US" dirty="0"/>
                        <a:t>Trough: &lt; 1µg/ml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Peak: 25 to 40 µg/ml </a:t>
                      </a:r>
                    </a:p>
                    <a:p>
                      <a:pPr algn="ctr"/>
                      <a:r>
                        <a:rPr lang="en-US" dirty="0"/>
                        <a:t>Trough: &lt; 5 µg/ml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6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Life-threatening infections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Peak: 8 to 10 µg/ml </a:t>
                      </a:r>
                    </a:p>
                    <a:p>
                      <a:pPr algn="ctr"/>
                      <a:r>
                        <a:rPr lang="en-US" dirty="0"/>
                        <a:t>Trough: &lt; 1 µg/ml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Peak: 20 to 25 µg/ml </a:t>
                      </a:r>
                    </a:p>
                    <a:p>
                      <a:pPr algn="ctr"/>
                      <a:r>
                        <a:rPr lang="en-US" dirty="0"/>
                        <a:t>Trough: &lt; 5 µg/ml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6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Urinary tract infections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Peak: 4 to 6 µg/ml </a:t>
                      </a:r>
                    </a:p>
                    <a:p>
                      <a:pPr algn="ctr"/>
                      <a:r>
                        <a:rPr lang="en-US" dirty="0"/>
                        <a:t>Trough:</a:t>
                      </a:r>
                      <a:r>
                        <a:rPr lang="en-US" baseline="0" dirty="0"/>
                        <a:t> &lt; 1 </a:t>
                      </a:r>
                      <a:r>
                        <a:rPr lang="en-US" dirty="0"/>
                        <a:t>µg/ml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Peak: 15 to 20 µg/ml </a:t>
                      </a:r>
                    </a:p>
                    <a:p>
                      <a:pPr algn="ctr"/>
                      <a:r>
                        <a:rPr lang="en-US" dirty="0"/>
                        <a:t>Trough:</a:t>
                      </a:r>
                      <a:r>
                        <a:rPr lang="en-US" baseline="0" dirty="0"/>
                        <a:t> &lt; 5 </a:t>
                      </a:r>
                      <a:r>
                        <a:rPr lang="en-US" dirty="0"/>
                        <a:t>µg/ml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6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Gram positive synergy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Peak:</a:t>
                      </a:r>
                      <a:r>
                        <a:rPr lang="en-US" baseline="0" dirty="0"/>
                        <a:t> 3 to 4 </a:t>
                      </a:r>
                      <a:r>
                        <a:rPr lang="en-US" dirty="0"/>
                        <a:t>µg/ml </a:t>
                      </a:r>
                    </a:p>
                    <a:p>
                      <a:pPr algn="ctr"/>
                      <a:r>
                        <a:rPr lang="en-US" dirty="0"/>
                        <a:t>Trough:</a:t>
                      </a:r>
                      <a:r>
                        <a:rPr lang="en-US" baseline="0" dirty="0"/>
                        <a:t> &lt; 1 </a:t>
                      </a:r>
                      <a:r>
                        <a:rPr lang="en-US" dirty="0"/>
                        <a:t>µg/ml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7270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E2979-4048-4438-BC03-EE3620EEF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Dosing Aminoglycosides for RRT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D185D-A04B-468F-A880-ABD70F277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Consult your ID pharmacist</a:t>
            </a:r>
          </a:p>
        </p:txBody>
      </p:sp>
    </p:spTree>
    <p:extLst>
      <p:ext uri="{BB962C8B-B14F-4D97-AF65-F5344CB8AC3E}">
        <p14:creationId xmlns:p14="http://schemas.microsoft.com/office/powerpoint/2010/main" val="20327466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E3931A-F699-43F5-98FA-ABE135003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56" y="969623"/>
            <a:ext cx="7957351" cy="724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191BFC-4023-4831-AC6F-F6074915B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56" y="2212790"/>
            <a:ext cx="3441701" cy="38181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4605D7-8CD9-4D8F-808B-96A8602BF67E}"/>
              </a:ext>
            </a:extLst>
          </p:cNvPr>
          <p:cNvSpPr txBox="1"/>
          <p:nvPr/>
        </p:nvSpPr>
        <p:spPr>
          <a:xfrm>
            <a:off x="4572001" y="2486423"/>
            <a:ext cx="40687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85 </a:t>
            </a:r>
            <a:r>
              <a:rPr lang="en-US" sz="2400" dirty="0" err="1">
                <a:solidFill>
                  <a:schemeClr val="bg1"/>
                </a:solidFill>
              </a:rPr>
              <a:t>yo</a:t>
            </a:r>
            <a:r>
              <a:rPr lang="en-US" sz="2400" dirty="0">
                <a:solidFill>
                  <a:schemeClr val="bg1"/>
                </a:solidFill>
              </a:rPr>
              <a:t> F admitted with AMS</a:t>
            </a:r>
          </a:p>
          <a:p>
            <a:r>
              <a:rPr lang="en-US" sz="2400" dirty="0">
                <a:solidFill>
                  <a:schemeClr val="bg1"/>
                </a:solidFill>
              </a:rPr>
              <a:t>Can’t verbalize symptoms</a:t>
            </a:r>
          </a:p>
          <a:p>
            <a:r>
              <a:rPr lang="en-US" sz="2400" dirty="0">
                <a:solidFill>
                  <a:schemeClr val="bg1"/>
                </a:solidFill>
              </a:rPr>
              <a:t>Possible cystitis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Wt</a:t>
            </a:r>
            <a:r>
              <a:rPr lang="en-US" sz="2400" dirty="0">
                <a:solidFill>
                  <a:schemeClr val="bg1"/>
                </a:solidFill>
              </a:rPr>
              <a:t> 50 kg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CrCl</a:t>
            </a:r>
            <a:r>
              <a:rPr lang="en-US" sz="2400" dirty="0">
                <a:solidFill>
                  <a:schemeClr val="bg1"/>
                </a:solidFill>
              </a:rPr>
              <a:t> 28 ml/min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How would you treat?</a:t>
            </a:r>
          </a:p>
        </p:txBody>
      </p:sp>
    </p:spTree>
    <p:extLst>
      <p:ext uri="{BB962C8B-B14F-4D97-AF65-F5344CB8AC3E}">
        <p14:creationId xmlns:p14="http://schemas.microsoft.com/office/powerpoint/2010/main" val="39816048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57E8A-A6AE-46F6-A893-D978E29BF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aminoglycosides for UTI?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094DC-17D7-40B3-8559-25348912E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sz="2400" dirty="0"/>
              <a:t>Excreted 98% in urine</a:t>
            </a:r>
          </a:p>
          <a:p>
            <a:r>
              <a:rPr lang="en-US" sz="2400" dirty="0"/>
              <a:t>Concentrate in the urine up to 100-fold</a:t>
            </a:r>
          </a:p>
          <a:p>
            <a:r>
              <a:rPr lang="en-US" sz="2400" dirty="0"/>
              <a:t>With just 1 mg/kg gentamicin – peak urine concentrations may exceed 400 ug/ml</a:t>
            </a:r>
          </a:p>
          <a:p>
            <a:pPr lvl="1"/>
            <a:r>
              <a:rPr lang="en-US" sz="2400" dirty="0"/>
              <a:t>Breakpoint for E coli is 4 ug/ml</a:t>
            </a:r>
          </a:p>
          <a:p>
            <a:endParaRPr lang="en-US" sz="2400" dirty="0"/>
          </a:p>
          <a:p>
            <a:r>
              <a:rPr lang="en-US" sz="2400" dirty="0"/>
              <a:t>Concentrations remain therapeutic in the urine for 72h or longer</a:t>
            </a:r>
          </a:p>
          <a:p>
            <a:endParaRPr lang="en-US" sz="2400" dirty="0"/>
          </a:p>
          <a:p>
            <a:r>
              <a:rPr lang="en-US" sz="2400" dirty="0"/>
              <a:t>Low risk of collateral damage</a:t>
            </a:r>
          </a:p>
        </p:txBody>
      </p:sp>
    </p:spTree>
    <p:extLst>
      <p:ext uri="{BB962C8B-B14F-4D97-AF65-F5344CB8AC3E}">
        <p14:creationId xmlns:p14="http://schemas.microsoft.com/office/powerpoint/2010/main" val="36097529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7D56BC-D66F-4A1A-A6D4-95A00B241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18" y="284709"/>
            <a:ext cx="8529863" cy="1738313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91596F-A546-4124-9AE2-09B1DEC6E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2438400"/>
            <a:ext cx="8216900" cy="3556000"/>
          </a:xfrm>
        </p:spPr>
        <p:txBody>
          <a:bodyPr/>
          <a:lstStyle/>
          <a:p>
            <a:r>
              <a:rPr lang="en-US" dirty="0"/>
              <a:t>13 studies, representing 13,804 patients</a:t>
            </a:r>
          </a:p>
          <a:p>
            <a:r>
              <a:rPr lang="en-US" i="1" dirty="0"/>
              <a:t>E coli </a:t>
            </a:r>
            <a:r>
              <a:rPr lang="en-US" dirty="0"/>
              <a:t>most common pathogen</a:t>
            </a:r>
          </a:p>
          <a:p>
            <a:r>
              <a:rPr lang="en-US" dirty="0"/>
              <a:t>Pooled microbiologic cure rate: </a:t>
            </a:r>
            <a:r>
              <a:rPr lang="en-US" sz="3200" b="1" dirty="0">
                <a:solidFill>
                  <a:srgbClr val="FF0000"/>
                </a:solidFill>
              </a:rPr>
              <a:t>94.5%</a:t>
            </a:r>
          </a:p>
          <a:p>
            <a:r>
              <a:rPr lang="en-US" dirty="0"/>
              <a:t>30-day clinical cure (without recurrence): </a:t>
            </a:r>
            <a:r>
              <a:rPr lang="en-US" sz="3200" b="1" dirty="0">
                <a:solidFill>
                  <a:srgbClr val="FF0000"/>
                </a:solidFill>
              </a:rPr>
              <a:t>73.4%</a:t>
            </a:r>
          </a:p>
          <a:p>
            <a:r>
              <a:rPr lang="en-US" dirty="0"/>
              <a:t>Nephrotoxicity, vestibular toxicity: </a:t>
            </a:r>
            <a:r>
              <a:rPr lang="en-US" sz="3200" b="1" dirty="0">
                <a:solidFill>
                  <a:srgbClr val="FF0000"/>
                </a:solidFill>
              </a:rPr>
              <a:t>&lt;1%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6411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E3931A-F699-43F5-98FA-ABE135003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56" y="969623"/>
            <a:ext cx="7957351" cy="724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191BFC-4023-4831-AC6F-F6074915B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56" y="2212790"/>
            <a:ext cx="3441701" cy="38181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4605D7-8CD9-4D8F-808B-96A8602BF67E}"/>
              </a:ext>
            </a:extLst>
          </p:cNvPr>
          <p:cNvSpPr txBox="1"/>
          <p:nvPr/>
        </p:nvSpPr>
        <p:spPr>
          <a:xfrm>
            <a:off x="4572001" y="2486423"/>
            <a:ext cx="40687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85 </a:t>
            </a:r>
            <a:r>
              <a:rPr lang="en-US" sz="2400" dirty="0" err="1">
                <a:solidFill>
                  <a:schemeClr val="bg1"/>
                </a:solidFill>
              </a:rPr>
              <a:t>yo</a:t>
            </a:r>
            <a:r>
              <a:rPr lang="en-US" sz="2400" dirty="0">
                <a:solidFill>
                  <a:schemeClr val="bg1"/>
                </a:solidFill>
              </a:rPr>
              <a:t> F admitted with AMS</a:t>
            </a:r>
          </a:p>
          <a:p>
            <a:r>
              <a:rPr lang="en-US" sz="2400" dirty="0">
                <a:solidFill>
                  <a:schemeClr val="bg1"/>
                </a:solidFill>
              </a:rPr>
              <a:t>Can’t verbalize symptoms</a:t>
            </a:r>
          </a:p>
          <a:p>
            <a:r>
              <a:rPr lang="en-US" sz="2400" dirty="0">
                <a:solidFill>
                  <a:schemeClr val="bg1"/>
                </a:solidFill>
              </a:rPr>
              <a:t>Possible cystitis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Wt</a:t>
            </a:r>
            <a:r>
              <a:rPr lang="en-US" sz="2400" dirty="0">
                <a:solidFill>
                  <a:schemeClr val="bg1"/>
                </a:solidFill>
              </a:rPr>
              <a:t> 50 kg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CrCl</a:t>
            </a:r>
            <a:r>
              <a:rPr lang="en-US" sz="2400" dirty="0">
                <a:solidFill>
                  <a:schemeClr val="bg1"/>
                </a:solidFill>
              </a:rPr>
              <a:t> 28 ml/min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How would you treat?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87BD5C-E89D-49C6-9881-B7AD4590B272}"/>
              </a:ext>
            </a:extLst>
          </p:cNvPr>
          <p:cNvSpPr txBox="1"/>
          <p:nvPr/>
        </p:nvSpPr>
        <p:spPr>
          <a:xfrm>
            <a:off x="4250931" y="5380851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Gentamicin IV 1.5 mg/kg (80mg) x1</a:t>
            </a:r>
          </a:p>
        </p:txBody>
      </p:sp>
    </p:spTree>
    <p:extLst>
      <p:ext uri="{BB962C8B-B14F-4D97-AF65-F5344CB8AC3E}">
        <p14:creationId xmlns:p14="http://schemas.microsoft.com/office/powerpoint/2010/main" val="81468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79081-71DC-4496-B851-FDAB6EA1C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Polymyxins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5DCC0-F56E-42A0-B477-487EB895F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REALLY shouldn’t be using these anymore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E4AE80-F6E8-4E86-86DA-627C5D6D4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616" y="2402986"/>
            <a:ext cx="5822745" cy="394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021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Polymyxins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Bactericidal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Concentration dependent killing</a:t>
            </a:r>
            <a:br>
              <a:rPr lang="en-US" dirty="0"/>
            </a:br>
            <a:endParaRPr lang="en-US" dirty="0"/>
          </a:p>
          <a:p>
            <a:r>
              <a:rPr lang="en-US" dirty="0"/>
              <a:t>Efficacy: AUC:MIC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85952" y="6135160"/>
            <a:ext cx="8258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Bergen PJ, </a:t>
            </a:r>
            <a:r>
              <a:rPr lang="en-US" sz="1100" i="1" dirty="0">
                <a:solidFill>
                  <a:schemeClr val="bg1"/>
                </a:solidFill>
              </a:rPr>
              <a:t>et al. </a:t>
            </a:r>
            <a:r>
              <a:rPr lang="en-US" sz="1100" dirty="0">
                <a:solidFill>
                  <a:schemeClr val="bg1"/>
                </a:solidFill>
              </a:rPr>
              <a:t>Diagn </a:t>
            </a:r>
            <a:r>
              <a:rPr lang="en-US" sz="1100" dirty="0" err="1">
                <a:solidFill>
                  <a:schemeClr val="bg1"/>
                </a:solidFill>
              </a:rPr>
              <a:t>Microbiol</a:t>
            </a:r>
            <a:r>
              <a:rPr lang="en-US" sz="1100" dirty="0">
                <a:solidFill>
                  <a:schemeClr val="bg1"/>
                </a:solidFill>
              </a:rPr>
              <a:t> Infect Dis 2012;74(3):213-223.</a:t>
            </a:r>
          </a:p>
          <a:p>
            <a:r>
              <a:rPr lang="en-US" sz="1100" dirty="0">
                <a:solidFill>
                  <a:schemeClr val="bg1"/>
                </a:solidFill>
              </a:rPr>
              <a:t>Zavaski AP, </a:t>
            </a:r>
            <a:r>
              <a:rPr lang="en-US" sz="1100" i="1" dirty="0">
                <a:solidFill>
                  <a:schemeClr val="bg1"/>
                </a:solidFill>
              </a:rPr>
              <a:t>et al. </a:t>
            </a:r>
            <a:r>
              <a:rPr lang="en-US" sz="1100" dirty="0" err="1">
                <a:solidFill>
                  <a:schemeClr val="bg1"/>
                </a:solidFill>
              </a:rPr>
              <a:t>Clin</a:t>
            </a:r>
            <a:r>
              <a:rPr lang="en-US" sz="1100" dirty="0">
                <a:solidFill>
                  <a:schemeClr val="bg1"/>
                </a:solidFill>
              </a:rPr>
              <a:t> Infect Dis 2008;47:1298-1304.</a:t>
            </a:r>
          </a:p>
        </p:txBody>
      </p:sp>
      <p:pic>
        <p:nvPicPr>
          <p:cNvPr id="2050" name="Picture 2" descr="The structure of polymyxin B and likely mode of membrane interaction.... |  Download Scientific Diagram">
            <a:extLst>
              <a:ext uri="{FF2B5EF4-FFF2-40B4-BE49-F238E27FC236}">
                <a16:creationId xmlns:a16="http://schemas.microsoft.com/office/drawing/2014/main" id="{A798D42F-670A-4628-A734-80F1ED088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982135"/>
            <a:ext cx="8096250" cy="51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46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FD6BC-E70B-41F0-9A66-20F54484FB52}"/>
              </a:ext>
            </a:extLst>
          </p:cNvPr>
          <p:cNvSpPr txBox="1">
            <a:spLocks/>
          </p:cNvSpPr>
          <p:nvPr/>
        </p:nvSpPr>
        <p:spPr>
          <a:xfrm>
            <a:off x="457200" y="401690"/>
            <a:ext cx="8229600" cy="990600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Arial MT Md It"/>
                <a:ea typeface="ヒラギノ角ゴ Pro W3" charset="0"/>
                <a:cs typeface="Arial MT Md It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MT Md It" charset="0"/>
                <a:ea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MT Md It" charset="0"/>
                <a:ea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MT Md It" charset="0"/>
                <a:ea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MT Md It" charset="0"/>
                <a:ea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MT Md It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MT Md It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MT Md It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MT Md It" charset="0"/>
                <a:ea typeface="ヒラギノ角ゴ Pro W3" charset="0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Vancomycin</a:t>
            </a:r>
            <a:r>
              <a:rPr lang="en-US" dirty="0">
                <a:solidFill>
                  <a:schemeClr val="bg1"/>
                </a:solidFill>
              </a:rPr>
              <a:t> (Glycopeptide)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FE0EC05-8B4E-4BD8-AE7A-2F5392E843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168855"/>
              </p:ext>
            </p:extLst>
          </p:nvPr>
        </p:nvGraphicFramePr>
        <p:xfrm>
          <a:off x="298784" y="1621839"/>
          <a:ext cx="8631620" cy="118489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88056">
                  <a:extLst>
                    <a:ext uri="{9D8B030D-6E8A-4147-A177-3AD203B41FA5}">
                      <a16:colId xmlns:a16="http://schemas.microsoft.com/office/drawing/2014/main" val="59521253"/>
                    </a:ext>
                  </a:extLst>
                </a:gridCol>
                <a:gridCol w="1077652">
                  <a:extLst>
                    <a:ext uri="{9D8B030D-6E8A-4147-A177-3AD203B41FA5}">
                      <a16:colId xmlns:a16="http://schemas.microsoft.com/office/drawing/2014/main" val="2713307939"/>
                    </a:ext>
                  </a:extLst>
                </a:gridCol>
                <a:gridCol w="1077652">
                  <a:extLst>
                    <a:ext uri="{9D8B030D-6E8A-4147-A177-3AD203B41FA5}">
                      <a16:colId xmlns:a16="http://schemas.microsoft.com/office/drawing/2014/main" val="936373349"/>
                    </a:ext>
                  </a:extLst>
                </a:gridCol>
                <a:gridCol w="1077652">
                  <a:extLst>
                    <a:ext uri="{9D8B030D-6E8A-4147-A177-3AD203B41FA5}">
                      <a16:colId xmlns:a16="http://schemas.microsoft.com/office/drawing/2014/main" val="2201127883"/>
                    </a:ext>
                  </a:extLst>
                </a:gridCol>
                <a:gridCol w="1077652">
                  <a:extLst>
                    <a:ext uri="{9D8B030D-6E8A-4147-A177-3AD203B41FA5}">
                      <a16:colId xmlns:a16="http://schemas.microsoft.com/office/drawing/2014/main" val="3981827034"/>
                    </a:ext>
                  </a:extLst>
                </a:gridCol>
                <a:gridCol w="1077652">
                  <a:extLst>
                    <a:ext uri="{9D8B030D-6E8A-4147-A177-3AD203B41FA5}">
                      <a16:colId xmlns:a16="http://schemas.microsoft.com/office/drawing/2014/main" val="727574809"/>
                    </a:ext>
                  </a:extLst>
                </a:gridCol>
                <a:gridCol w="1077652">
                  <a:extLst>
                    <a:ext uri="{9D8B030D-6E8A-4147-A177-3AD203B41FA5}">
                      <a16:colId xmlns:a16="http://schemas.microsoft.com/office/drawing/2014/main" val="1927722786"/>
                    </a:ext>
                  </a:extLst>
                </a:gridCol>
                <a:gridCol w="1077652">
                  <a:extLst>
                    <a:ext uri="{9D8B030D-6E8A-4147-A177-3AD203B41FA5}">
                      <a16:colId xmlns:a16="http://schemas.microsoft.com/office/drawing/2014/main" val="3421772929"/>
                    </a:ext>
                  </a:extLst>
                </a:gridCol>
              </a:tblGrid>
              <a:tr h="48385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MRSA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MSSA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VRSA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Enter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VRE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Strep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Anab</a:t>
                      </a:r>
                      <a:endParaRPr lang="en-US" sz="2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23751279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VANC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02471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C17DC8E-F153-4D04-AAB5-CA9667AF5F8D}"/>
              </a:ext>
            </a:extLst>
          </p:cNvPr>
          <p:cNvSpPr txBox="1"/>
          <p:nvPr/>
        </p:nvSpPr>
        <p:spPr>
          <a:xfrm>
            <a:off x="1401422" y="2105447"/>
            <a:ext cx="1041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BB4054-EAFD-4FCF-9016-637518B7195D}"/>
              </a:ext>
            </a:extLst>
          </p:cNvPr>
          <p:cNvSpPr txBox="1"/>
          <p:nvPr/>
        </p:nvSpPr>
        <p:spPr>
          <a:xfrm>
            <a:off x="2408879" y="2105447"/>
            <a:ext cx="1212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+/-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9CE2B8-718A-4492-8CEA-837E9A9F80F6}"/>
              </a:ext>
            </a:extLst>
          </p:cNvPr>
          <p:cNvSpPr txBox="1"/>
          <p:nvPr/>
        </p:nvSpPr>
        <p:spPr>
          <a:xfrm>
            <a:off x="4536031" y="2105447"/>
            <a:ext cx="1244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FB96C6-606C-43D9-AD66-BC6B25B0C69E}"/>
              </a:ext>
            </a:extLst>
          </p:cNvPr>
          <p:cNvSpPr txBox="1"/>
          <p:nvPr/>
        </p:nvSpPr>
        <p:spPr>
          <a:xfrm>
            <a:off x="6701343" y="2105447"/>
            <a:ext cx="1244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+</a:t>
            </a:r>
          </a:p>
        </p:txBody>
      </p:sp>
      <p:pic>
        <p:nvPicPr>
          <p:cNvPr id="8" name="Picture 2" descr="glycopeptide_pharm [TUSOM | Pharmwiki]">
            <a:extLst>
              <a:ext uri="{FF2B5EF4-FFF2-40B4-BE49-F238E27FC236}">
                <a16:creationId xmlns:a16="http://schemas.microsoft.com/office/drawing/2014/main" id="{9C5E5F27-10C5-4901-8857-0060B5D98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404" y="3036287"/>
            <a:ext cx="57150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91FAA2-ECA7-4DA3-A707-8DCD42F73AED}"/>
              </a:ext>
            </a:extLst>
          </p:cNvPr>
          <p:cNvSpPr txBox="1"/>
          <p:nvPr/>
        </p:nvSpPr>
        <p:spPr>
          <a:xfrm>
            <a:off x="213596" y="3213671"/>
            <a:ext cx="2589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CoNS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Corynebacterium</a:t>
            </a:r>
          </a:p>
        </p:txBody>
      </p:sp>
    </p:spTree>
    <p:extLst>
      <p:ext uri="{BB962C8B-B14F-4D97-AF65-F5344CB8AC3E}">
        <p14:creationId xmlns:p14="http://schemas.microsoft.com/office/powerpoint/2010/main" val="96291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Spectrum of Activity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solidFill>
                  <a:schemeClr val="bg1"/>
                </a:solidFill>
              </a:rPr>
              <a:t>Most of gram-negative bacilli</a:t>
            </a:r>
          </a:p>
          <a:p>
            <a:pPr eaLnBrk="1" hangingPunct="1"/>
            <a:r>
              <a:rPr lang="en-US" sz="2400" i="1" dirty="0">
                <a:solidFill>
                  <a:schemeClr val="bg1"/>
                </a:solidFill>
              </a:rPr>
              <a:t>Acinetobacter</a:t>
            </a:r>
            <a:r>
              <a:rPr lang="en-US" sz="2400" dirty="0">
                <a:solidFill>
                  <a:schemeClr val="bg1"/>
                </a:solidFill>
              </a:rPr>
              <a:t> spp.</a:t>
            </a:r>
          </a:p>
          <a:p>
            <a:pPr eaLnBrk="1" hangingPunct="1"/>
            <a:r>
              <a:rPr lang="en-US" sz="2400" i="1" dirty="0">
                <a:solidFill>
                  <a:schemeClr val="bg1"/>
                </a:solidFill>
              </a:rPr>
              <a:t>Enterobacter species</a:t>
            </a:r>
            <a:endParaRPr lang="en-US" sz="24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400" i="1" dirty="0">
                <a:solidFill>
                  <a:schemeClr val="bg1"/>
                </a:solidFill>
              </a:rPr>
              <a:t>E. coli</a:t>
            </a:r>
          </a:p>
          <a:p>
            <a:pPr eaLnBrk="1" hangingPunct="1"/>
            <a:r>
              <a:rPr lang="en-US" sz="2400" i="1" dirty="0">
                <a:solidFill>
                  <a:schemeClr val="bg1"/>
                </a:solidFill>
              </a:rPr>
              <a:t>K. pneumoniae</a:t>
            </a:r>
            <a:endParaRPr lang="en-US" sz="24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400" i="1" dirty="0">
                <a:solidFill>
                  <a:schemeClr val="bg1"/>
                </a:solidFill>
              </a:rPr>
              <a:t>P. aeruginosa</a:t>
            </a:r>
          </a:p>
          <a:p>
            <a:pPr eaLnBrk="1" hangingPunct="1"/>
            <a:r>
              <a:rPr lang="en-US" sz="2400" i="1" dirty="0">
                <a:solidFill>
                  <a:schemeClr val="bg1"/>
                </a:solidFill>
              </a:rPr>
              <a:t>S. </a:t>
            </a:r>
            <a:r>
              <a:rPr lang="en-US" sz="2400" i="1" dirty="0" err="1">
                <a:solidFill>
                  <a:schemeClr val="bg1"/>
                </a:solidFill>
              </a:rPr>
              <a:t>maltophilia</a:t>
            </a:r>
            <a:r>
              <a:rPr lang="en-US" sz="2400" i="1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5105400" y="1586310"/>
            <a:ext cx="4038600" cy="443388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Anaerobes</a:t>
            </a:r>
          </a:p>
          <a:p>
            <a:pPr eaLnBrk="1" hangingPunct="1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Gram-positive organism</a:t>
            </a:r>
          </a:p>
          <a:p>
            <a:pPr eaLnBrk="1" hangingPunct="1"/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Burkholderia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spp.</a:t>
            </a:r>
          </a:p>
          <a:p>
            <a:pPr eaLnBrk="1" hangingPunct="1"/>
            <a:r>
              <a:rPr lang="en-US" sz="2400" i="1" dirty="0">
                <a:solidFill>
                  <a:schemeClr val="bg1">
                    <a:lumMod val="95000"/>
                  </a:schemeClr>
                </a:solidFill>
              </a:rPr>
              <a:t>Morganella </a:t>
            </a:r>
            <a:r>
              <a:rPr lang="en-US" sz="2400" i="1" dirty="0" err="1">
                <a:solidFill>
                  <a:schemeClr val="bg1">
                    <a:lumMod val="95000"/>
                  </a:schemeClr>
                </a:solidFill>
              </a:rPr>
              <a:t>morganii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eaLnBrk="1" hangingPunct="1"/>
            <a:r>
              <a:rPr lang="en-US" sz="2400" i="1" dirty="0">
                <a:solidFill>
                  <a:schemeClr val="bg1">
                    <a:lumMod val="95000"/>
                  </a:schemeClr>
                </a:solidFill>
              </a:rPr>
              <a:t>Neisseria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spp.</a:t>
            </a:r>
            <a:endParaRPr lang="en-US" sz="2400" i="1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/>
            <a:r>
              <a:rPr lang="en-US" sz="2400" i="1" dirty="0">
                <a:solidFill>
                  <a:schemeClr val="bg1">
                    <a:lumMod val="95000"/>
                  </a:schemeClr>
                </a:solidFill>
              </a:rPr>
              <a:t>Proteus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spp.</a:t>
            </a:r>
          </a:p>
          <a:p>
            <a:pPr eaLnBrk="1" hangingPunct="1"/>
            <a:r>
              <a:rPr lang="en-US" sz="2400" i="1" dirty="0">
                <a:solidFill>
                  <a:schemeClr val="bg1">
                    <a:lumMod val="95000"/>
                  </a:schemeClr>
                </a:solidFill>
              </a:rPr>
              <a:t>Providencia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spp.</a:t>
            </a:r>
          </a:p>
          <a:p>
            <a:pPr eaLnBrk="1" hangingPunct="1"/>
            <a:r>
              <a:rPr lang="en-US" sz="2400" i="1" dirty="0" err="1">
                <a:solidFill>
                  <a:schemeClr val="bg1">
                    <a:lumMod val="95000"/>
                  </a:schemeClr>
                </a:solidFill>
              </a:rPr>
              <a:t>Serratia</a:t>
            </a:r>
            <a:r>
              <a:rPr lang="en-US" sz="24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spp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pPr marL="914400" lvl="2" indent="0" eaLnBrk="1" hangingPunct="1">
              <a:buNone/>
            </a:pP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769701" y="6408107"/>
            <a:ext cx="44743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Landman D, </a:t>
            </a:r>
            <a:r>
              <a:rPr lang="en-US" sz="1100" i="1" dirty="0">
                <a:solidFill>
                  <a:schemeClr val="bg1"/>
                </a:solidFill>
              </a:rPr>
              <a:t>et al</a:t>
            </a:r>
            <a:r>
              <a:rPr lang="en-US" sz="1100" dirty="0">
                <a:solidFill>
                  <a:schemeClr val="bg1"/>
                </a:solidFill>
              </a:rPr>
              <a:t>. Clinical Microbiology Reviews 2008;21(3):449-465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2889" y="1138535"/>
            <a:ext cx="2670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D51D86"/>
                </a:solidFill>
              </a:rPr>
              <a:t>Actively Against: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26107" y="1150442"/>
            <a:ext cx="259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D51D86"/>
                </a:solidFill>
              </a:rPr>
              <a:t>Does Not Cover:</a:t>
            </a:r>
          </a:p>
        </p:txBody>
      </p:sp>
    </p:spTree>
    <p:extLst>
      <p:ext uri="{BB962C8B-B14F-4D97-AF65-F5344CB8AC3E}">
        <p14:creationId xmlns:p14="http://schemas.microsoft.com/office/powerpoint/2010/main" val="17031940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Toxicity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49" y="1088136"/>
            <a:ext cx="8216900" cy="4394200"/>
          </a:xfrm>
        </p:spPr>
        <p:txBody>
          <a:bodyPr/>
          <a:lstStyle/>
          <a:p>
            <a:r>
              <a:rPr lang="en-US" dirty="0"/>
              <a:t>Nephrotoxicity (14%)</a:t>
            </a:r>
          </a:p>
          <a:p>
            <a:pPr lvl="1"/>
            <a:r>
              <a:rPr lang="en-US" dirty="0"/>
              <a:t>Damage to the convoluted tubule epithelium</a:t>
            </a:r>
          </a:p>
          <a:p>
            <a:pPr lvl="1"/>
            <a:r>
              <a:rPr lang="en-US" dirty="0"/>
              <a:t>Increase BUN, Cr</a:t>
            </a:r>
          </a:p>
          <a:p>
            <a:pPr lvl="1"/>
            <a:r>
              <a:rPr lang="en-US" dirty="0"/>
              <a:t>Decrease urine output</a:t>
            </a:r>
            <a:br>
              <a:rPr lang="en-US" dirty="0"/>
            </a:br>
            <a:endParaRPr lang="en-US" dirty="0"/>
          </a:p>
          <a:p>
            <a:r>
              <a:rPr lang="en-US" dirty="0"/>
              <a:t>Neurotoxicity (7%)</a:t>
            </a:r>
          </a:p>
          <a:p>
            <a:pPr lvl="1"/>
            <a:r>
              <a:rPr lang="en-US" dirty="0"/>
              <a:t>Weakness</a:t>
            </a:r>
          </a:p>
          <a:p>
            <a:pPr lvl="1"/>
            <a:r>
              <a:rPr lang="en-US" dirty="0"/>
              <a:t>Peripheral and facial paresthesia</a:t>
            </a:r>
          </a:p>
          <a:p>
            <a:pPr lvl="1"/>
            <a:r>
              <a:rPr lang="en-US" dirty="0"/>
              <a:t>Ataxia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849" y="5925312"/>
            <a:ext cx="39773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Kwa A, et al. Expert Rev. Anti Infect </a:t>
            </a:r>
            <a:r>
              <a:rPr lang="en-US" sz="1100" dirty="0" err="1">
                <a:solidFill>
                  <a:schemeClr val="bg1"/>
                </a:solidFill>
              </a:rPr>
              <a:t>Ther</a:t>
            </a:r>
            <a:r>
              <a:rPr lang="en-US" sz="1100" dirty="0">
                <a:solidFill>
                  <a:schemeClr val="bg1"/>
                </a:solidFill>
              </a:rPr>
              <a:t> 2007;5(5);811-821.</a:t>
            </a:r>
          </a:p>
          <a:p>
            <a:r>
              <a:rPr lang="en-US" sz="1100" dirty="0">
                <a:solidFill>
                  <a:schemeClr val="bg1"/>
                </a:solidFill>
              </a:rPr>
              <a:t>Zavaski AP, </a:t>
            </a:r>
            <a:r>
              <a:rPr lang="en-US" sz="1100" i="1" dirty="0">
                <a:solidFill>
                  <a:schemeClr val="bg1"/>
                </a:solidFill>
              </a:rPr>
              <a:t>et al. </a:t>
            </a:r>
            <a:r>
              <a:rPr lang="en-US" sz="1100" dirty="0" err="1">
                <a:solidFill>
                  <a:schemeClr val="bg1"/>
                </a:solidFill>
              </a:rPr>
              <a:t>Clin</a:t>
            </a:r>
            <a:r>
              <a:rPr lang="en-US" sz="1100" dirty="0">
                <a:solidFill>
                  <a:schemeClr val="bg1"/>
                </a:solidFill>
              </a:rPr>
              <a:t> Infect Dis 2008;47:1298-1304.</a:t>
            </a:r>
          </a:p>
          <a:p>
            <a:r>
              <a:rPr lang="en-US" sz="1100" dirty="0">
                <a:solidFill>
                  <a:schemeClr val="bg1"/>
                </a:solidFill>
              </a:rPr>
              <a:t>Mendes CA, et al. Rev </a:t>
            </a:r>
            <a:r>
              <a:rPr lang="en-US" sz="1100" dirty="0" err="1">
                <a:solidFill>
                  <a:schemeClr val="bg1"/>
                </a:solidFill>
              </a:rPr>
              <a:t>Assoc</a:t>
            </a:r>
            <a:r>
              <a:rPr lang="en-US" sz="1100" dirty="0">
                <a:solidFill>
                  <a:schemeClr val="bg1"/>
                </a:solidFill>
              </a:rPr>
              <a:t> Med Bras 2010;56(6):752-758</a:t>
            </a:r>
          </a:p>
          <a:p>
            <a:r>
              <a:rPr lang="en-US" sz="1100" dirty="0">
                <a:solidFill>
                  <a:schemeClr val="bg1"/>
                </a:solidFill>
              </a:rPr>
              <a:t>Falagas ME, et al. </a:t>
            </a:r>
            <a:r>
              <a:rPr lang="en-US" sz="1100" dirty="0" err="1">
                <a:solidFill>
                  <a:schemeClr val="bg1"/>
                </a:solidFill>
              </a:rPr>
              <a:t>Crit</a:t>
            </a:r>
            <a:r>
              <a:rPr lang="en-US" sz="1100" dirty="0">
                <a:solidFill>
                  <a:schemeClr val="bg1"/>
                </a:solidFill>
              </a:rPr>
              <a:t> Care 2006;10:R27</a:t>
            </a:r>
          </a:p>
          <a:p>
            <a:endParaRPr lang="en-US" sz="1100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630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457200"/>
            <a:ext cx="8216900" cy="1143000"/>
          </a:xfrm>
        </p:spPr>
        <p:txBody>
          <a:bodyPr/>
          <a:lstStyle/>
          <a:p>
            <a:r>
              <a:rPr lang="en-US" dirty="0"/>
              <a:t>Place in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90" y="1389888"/>
            <a:ext cx="8732520" cy="4394200"/>
          </a:xfrm>
        </p:spPr>
        <p:txBody>
          <a:bodyPr/>
          <a:lstStyle/>
          <a:p>
            <a:r>
              <a:rPr lang="en-US" dirty="0"/>
              <a:t>Last resort treatment for multidrug-resistant gram-negative “superbugs”</a:t>
            </a:r>
          </a:p>
          <a:p>
            <a:pPr lvl="1"/>
            <a:r>
              <a:rPr lang="en-US" i="1" dirty="0"/>
              <a:t>P. aeruginosa, A. </a:t>
            </a:r>
            <a:r>
              <a:rPr lang="en-US" i="1" dirty="0" err="1"/>
              <a:t>baumannii</a:t>
            </a:r>
            <a:r>
              <a:rPr lang="en-US" i="1" dirty="0"/>
              <a:t>, K. pneumoniae, E. coli, </a:t>
            </a:r>
            <a:r>
              <a:rPr lang="en-US" dirty="0"/>
              <a:t>etc.</a:t>
            </a:r>
            <a:br>
              <a:rPr lang="en-US" dirty="0"/>
            </a:br>
            <a:endParaRPr lang="en-US" dirty="0"/>
          </a:p>
          <a:p>
            <a:r>
              <a:rPr lang="en-US" dirty="0"/>
              <a:t>Caution is required with monotherapy due to suboptimal exposure and emergence of resistance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6888" y="6194449"/>
            <a:ext cx="5181227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Zavaski AP, </a:t>
            </a:r>
            <a:r>
              <a:rPr lang="en-US" sz="1100" i="1" dirty="0">
                <a:solidFill>
                  <a:schemeClr val="bg1"/>
                </a:solidFill>
              </a:rPr>
              <a:t>et al. </a:t>
            </a:r>
            <a:r>
              <a:rPr lang="en-US" sz="1100" dirty="0" err="1">
                <a:solidFill>
                  <a:schemeClr val="bg1"/>
                </a:solidFill>
              </a:rPr>
              <a:t>Clin</a:t>
            </a:r>
            <a:r>
              <a:rPr lang="en-US" sz="1100" dirty="0">
                <a:solidFill>
                  <a:schemeClr val="bg1"/>
                </a:solidFill>
              </a:rPr>
              <a:t> Infect Dis 2008;47:1298-1304.</a:t>
            </a:r>
          </a:p>
          <a:p>
            <a:r>
              <a:rPr lang="en-US" sz="1100" dirty="0" err="1">
                <a:solidFill>
                  <a:schemeClr val="bg1"/>
                </a:solidFill>
              </a:rPr>
              <a:t>Kassamali</a:t>
            </a:r>
            <a:r>
              <a:rPr lang="en-US" sz="1100" dirty="0">
                <a:solidFill>
                  <a:schemeClr val="bg1"/>
                </a:solidFill>
              </a:rPr>
              <a:t> Z, et al. International Journal of Infectious Diseases 2015;30:125-132</a:t>
            </a:r>
          </a:p>
          <a:p>
            <a:r>
              <a:rPr lang="en-US" sz="1100" dirty="0">
                <a:solidFill>
                  <a:schemeClr val="bg1"/>
                </a:solidFill>
              </a:rPr>
              <a:t>Bass SN, et al. </a:t>
            </a:r>
            <a:r>
              <a:rPr lang="en-US" sz="1100" dirty="0" err="1">
                <a:solidFill>
                  <a:schemeClr val="bg1"/>
                </a:solidFill>
              </a:rPr>
              <a:t>Antimcirob</a:t>
            </a:r>
            <a:r>
              <a:rPr lang="en-US" sz="1100" dirty="0">
                <a:solidFill>
                  <a:schemeClr val="bg1"/>
                </a:solidFill>
              </a:rPr>
              <a:t> Agents </a:t>
            </a:r>
            <a:r>
              <a:rPr lang="en-US" sz="1100" dirty="0" err="1">
                <a:solidFill>
                  <a:schemeClr val="bg1"/>
                </a:solidFill>
              </a:rPr>
              <a:t>Chemother</a:t>
            </a:r>
            <a:r>
              <a:rPr lang="en-US" sz="1100" dirty="0">
                <a:solidFill>
                  <a:schemeClr val="bg1"/>
                </a:solidFill>
              </a:rPr>
              <a:t> 2015;59 (7):3748-3753</a:t>
            </a:r>
          </a:p>
          <a:p>
            <a:endParaRPr lang="en-US" sz="1100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5" name="Picture 5" descr="A picture containing blender, cup, indoor, container&#10;&#10;Description automatically generated">
            <a:extLst>
              <a:ext uri="{FF2B5EF4-FFF2-40B4-BE49-F238E27FC236}">
                <a16:creationId xmlns:a16="http://schemas.microsoft.com/office/drawing/2014/main" id="{FC9F333F-26B0-D1E5-C2C3-522F4844C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204" y="1394422"/>
            <a:ext cx="3363740" cy="479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6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9017F6-2B21-45B8-AB17-1144769DA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782"/>
            <a:ext cx="9144000" cy="27891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CFC6D2-F2B9-4271-8CF6-09890DFA99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524"/>
          <a:stretch/>
        </p:blipFill>
        <p:spPr>
          <a:xfrm>
            <a:off x="0" y="3238608"/>
            <a:ext cx="9144000" cy="16934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31808E-FBBF-4111-AE7C-1F848690D4EA}"/>
              </a:ext>
            </a:extLst>
          </p:cNvPr>
          <p:cNvSpPr txBox="1"/>
          <p:nvPr/>
        </p:nvSpPr>
        <p:spPr>
          <a:xfrm>
            <a:off x="336331" y="5244662"/>
            <a:ext cx="6274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More double coverage with Polymyxins</a:t>
            </a:r>
          </a:p>
          <a:p>
            <a:r>
              <a:rPr lang="en-US" dirty="0">
                <a:solidFill>
                  <a:schemeClr val="bg1"/>
                </a:solidFill>
              </a:rPr>
              <a:t>Increased </a:t>
            </a:r>
            <a:r>
              <a:rPr lang="en-US" dirty="0">
                <a:solidFill>
                  <a:srgbClr val="FF0000"/>
                </a:solidFill>
              </a:rPr>
              <a:t>mortality</a:t>
            </a:r>
            <a:r>
              <a:rPr lang="en-US" dirty="0">
                <a:solidFill>
                  <a:schemeClr val="bg1"/>
                </a:solidFill>
              </a:rPr>
              <a:t> with Polymyxins</a:t>
            </a:r>
          </a:p>
          <a:p>
            <a:r>
              <a:rPr lang="en-US" dirty="0">
                <a:solidFill>
                  <a:schemeClr val="bg1"/>
                </a:solidFill>
              </a:rPr>
              <a:t>Increased </a:t>
            </a:r>
            <a:r>
              <a:rPr lang="en-US" dirty="0">
                <a:solidFill>
                  <a:srgbClr val="FF0000"/>
                </a:solidFill>
              </a:rPr>
              <a:t>nephrotoxicity</a:t>
            </a:r>
            <a:r>
              <a:rPr lang="en-US" dirty="0">
                <a:solidFill>
                  <a:schemeClr val="bg1"/>
                </a:solidFill>
              </a:rPr>
              <a:t> with Polymyxins</a:t>
            </a:r>
          </a:p>
        </p:txBody>
      </p:sp>
    </p:spTree>
    <p:extLst>
      <p:ext uri="{BB962C8B-B14F-4D97-AF65-F5344CB8AC3E}">
        <p14:creationId xmlns:p14="http://schemas.microsoft.com/office/powerpoint/2010/main" val="23850921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8CF36-20F3-440A-A4F8-D22F20B2F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55yo F with cystitis; Penicillin allergy</a:t>
            </a:r>
            <a:br>
              <a:rPr lang="en-US" dirty="0"/>
            </a:br>
            <a:r>
              <a:rPr lang="en-US" dirty="0"/>
              <a:t>What would you prescribe for her UTI?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EB47C4-7286-4BE4-B79C-FFD78BD20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436019"/>
            <a:ext cx="7881522" cy="2943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470888-3B27-46C9-BEA0-DC5C04F13948}"/>
              </a:ext>
            </a:extLst>
          </p:cNvPr>
          <p:cNvSpPr txBox="1"/>
          <p:nvPr/>
        </p:nvSpPr>
        <p:spPr>
          <a:xfrm>
            <a:off x="2965519" y="3106095"/>
            <a:ext cx="3631960" cy="41549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57175" indent="-257175">
              <a:buAutoNum type="alphaUcParenR"/>
            </a:pPr>
            <a:r>
              <a:rPr lang="en-US" sz="2100">
                <a:latin typeface="Arial"/>
                <a:ea typeface="ＭＳ Ｐゴシック"/>
                <a:cs typeface="Arial"/>
              </a:rPr>
              <a:t> Anything but Ciprofloxacin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26174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Quinolones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162877"/>
            <a:ext cx="8216900" cy="4394200"/>
          </a:xfrm>
        </p:spPr>
        <p:txBody>
          <a:bodyPr lIns="91440" tIns="45720" rIns="91440" bIns="45720" anchor="t"/>
          <a:lstStyle/>
          <a:p>
            <a:r>
              <a:rPr lang="en-US" dirty="0">
                <a:solidFill>
                  <a:schemeClr val="bg1"/>
                </a:solidFill>
              </a:rPr>
              <a:t>Topoisomerase inhibitor</a:t>
            </a:r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Concentration-dependent</a:t>
            </a:r>
          </a:p>
          <a:p>
            <a:r>
              <a:rPr lang="en-US" dirty="0"/>
              <a:t>Bactericidal</a:t>
            </a:r>
          </a:p>
          <a:p>
            <a:r>
              <a:rPr lang="en-US" dirty="0"/>
              <a:t>Prolonged post-antibiotic effect</a:t>
            </a:r>
          </a:p>
          <a:p>
            <a:endParaRPr lang="en-US" dirty="0"/>
          </a:p>
          <a:p>
            <a:r>
              <a:rPr lang="en-US" dirty="0"/>
              <a:t>Agents with PO and IV options</a:t>
            </a:r>
          </a:p>
          <a:p>
            <a:pPr lvl="1"/>
            <a:r>
              <a:rPr lang="en-US" dirty="0"/>
              <a:t>Excellent bioavailability (~90%)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2313"/>
            <a:ext cx="558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charset="0"/>
              </a:rPr>
              <a:t>Spangler SK et al. Antimicrob Agents Chemother. 1998 May;42(5):1253-5.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046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Quinolones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072" y="4475293"/>
            <a:ext cx="8216900" cy="1077218"/>
          </a:xfrm>
        </p:spPr>
        <p:txBody>
          <a:bodyPr>
            <a:spAutoFit/>
          </a:bodyPr>
          <a:lstStyle/>
          <a:p>
            <a:r>
              <a:rPr lang="en-US" sz="2000" dirty="0"/>
              <a:t>ADE: Tendinitis and tendon rupture, aortic aneurysm, </a:t>
            </a:r>
            <a:r>
              <a:rPr lang="en-US" sz="2000" i="1" dirty="0">
                <a:solidFill>
                  <a:srgbClr val="FF0000"/>
                </a:solidFill>
              </a:rPr>
              <a:t>C. diff</a:t>
            </a:r>
            <a:r>
              <a:rPr lang="en-US" sz="2000" dirty="0"/>
              <a:t>, QT prolongation (cipro is the least likely)</a:t>
            </a:r>
          </a:p>
          <a:p>
            <a:r>
              <a:rPr lang="en-US" sz="2000" dirty="0"/>
              <a:t>Only </a:t>
            </a:r>
            <a:r>
              <a:rPr lang="en-US" sz="2000" dirty="0">
                <a:solidFill>
                  <a:srgbClr val="FF0000"/>
                </a:solidFill>
              </a:rPr>
              <a:t>oral</a:t>
            </a:r>
            <a:r>
              <a:rPr lang="en-US" sz="2000" dirty="0"/>
              <a:t> anti-</a:t>
            </a:r>
            <a:r>
              <a:rPr lang="en-US" sz="2000" i="1" dirty="0" err="1"/>
              <a:t>Pseudomonal</a:t>
            </a:r>
            <a:r>
              <a:rPr lang="en-US" sz="2000" dirty="0"/>
              <a:t> agents</a:t>
            </a:r>
            <a:endParaRPr lang="en-US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69338" y="19050"/>
            <a:ext cx="474662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FEC368-1D7A-4F81-ABF6-AE0E36BAF64C}" type="slidenum">
              <a:rPr lang="en-US" smtClean="0"/>
              <a:pPr/>
              <a:t>55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118690"/>
              </p:ext>
            </p:extLst>
          </p:nvPr>
        </p:nvGraphicFramePr>
        <p:xfrm>
          <a:off x="297685" y="1632209"/>
          <a:ext cx="8631618" cy="256336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967290">
                  <a:extLst>
                    <a:ext uri="{9D8B030D-6E8A-4147-A177-3AD203B41FA5}">
                      <a16:colId xmlns:a16="http://schemas.microsoft.com/office/drawing/2014/main" val="59521253"/>
                    </a:ext>
                  </a:extLst>
                </a:gridCol>
                <a:gridCol w="958041">
                  <a:extLst>
                    <a:ext uri="{9D8B030D-6E8A-4147-A177-3AD203B41FA5}">
                      <a16:colId xmlns:a16="http://schemas.microsoft.com/office/drawing/2014/main" val="2713307939"/>
                    </a:ext>
                  </a:extLst>
                </a:gridCol>
                <a:gridCol w="958041">
                  <a:extLst>
                    <a:ext uri="{9D8B030D-6E8A-4147-A177-3AD203B41FA5}">
                      <a16:colId xmlns:a16="http://schemas.microsoft.com/office/drawing/2014/main" val="936373349"/>
                    </a:ext>
                  </a:extLst>
                </a:gridCol>
                <a:gridCol w="958041">
                  <a:extLst>
                    <a:ext uri="{9D8B030D-6E8A-4147-A177-3AD203B41FA5}">
                      <a16:colId xmlns:a16="http://schemas.microsoft.com/office/drawing/2014/main" val="3981827034"/>
                    </a:ext>
                  </a:extLst>
                </a:gridCol>
                <a:gridCol w="958041">
                  <a:extLst>
                    <a:ext uri="{9D8B030D-6E8A-4147-A177-3AD203B41FA5}">
                      <a16:colId xmlns:a16="http://schemas.microsoft.com/office/drawing/2014/main" val="1927722786"/>
                    </a:ext>
                  </a:extLst>
                </a:gridCol>
                <a:gridCol w="958041">
                  <a:extLst>
                    <a:ext uri="{9D8B030D-6E8A-4147-A177-3AD203B41FA5}">
                      <a16:colId xmlns:a16="http://schemas.microsoft.com/office/drawing/2014/main" val="3309803905"/>
                    </a:ext>
                  </a:extLst>
                </a:gridCol>
                <a:gridCol w="958041">
                  <a:extLst>
                    <a:ext uri="{9D8B030D-6E8A-4147-A177-3AD203B41FA5}">
                      <a16:colId xmlns:a16="http://schemas.microsoft.com/office/drawing/2014/main" val="3855082629"/>
                    </a:ext>
                  </a:extLst>
                </a:gridCol>
                <a:gridCol w="958041">
                  <a:extLst>
                    <a:ext uri="{9D8B030D-6E8A-4147-A177-3AD203B41FA5}">
                      <a16:colId xmlns:a16="http://schemas.microsoft.com/office/drawing/2014/main" val="1796560716"/>
                    </a:ext>
                  </a:extLst>
                </a:gridCol>
                <a:gridCol w="958041">
                  <a:extLst>
                    <a:ext uri="{9D8B030D-6E8A-4147-A177-3AD203B41FA5}">
                      <a16:colId xmlns:a16="http://schemas.microsoft.com/office/drawing/2014/main" val="37648175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MRSA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MSSA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Enter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Strep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GNR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PsA</a:t>
                      </a:r>
                      <a:endParaRPr lang="en-US" sz="2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Anab</a:t>
                      </a:r>
                      <a:endParaRPr lang="en-US" sz="2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Atyp</a:t>
                      </a:r>
                      <a:endParaRPr lang="en-US" sz="2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23751279"/>
                  </a:ext>
                </a:extLst>
              </a:tr>
              <a:tr h="7223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CIPR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51028012"/>
                  </a:ext>
                </a:extLst>
              </a:tr>
              <a:tr h="7223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LEVO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38302993"/>
                  </a:ext>
                </a:extLst>
              </a:tr>
              <a:tr h="7223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MOXI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97686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918449" y="2002916"/>
            <a:ext cx="1041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42633" y="2002916"/>
            <a:ext cx="1041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4017" y="2002916"/>
            <a:ext cx="1041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86963" y="2763519"/>
            <a:ext cx="104133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Arial"/>
                <a:ea typeface="ＭＳ Ｐゴシック"/>
                <a:cs typeface="Arial"/>
              </a:rPr>
              <a:t>+/-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9212" y="2763519"/>
            <a:ext cx="1041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91607" y="2781855"/>
            <a:ext cx="1041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7969" y="2766142"/>
            <a:ext cx="1041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57873" y="2766142"/>
            <a:ext cx="1041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4017" y="2766142"/>
            <a:ext cx="1041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86963" y="3466446"/>
            <a:ext cx="104133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Arial"/>
                <a:ea typeface="ＭＳ Ｐゴシック"/>
                <a:cs typeface="Arial"/>
              </a:rPr>
              <a:t>+/-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29212" y="3466446"/>
            <a:ext cx="1041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91607" y="3484782"/>
            <a:ext cx="1041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87969" y="3469069"/>
            <a:ext cx="1041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57873" y="3469069"/>
            <a:ext cx="1041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73154" y="3469069"/>
            <a:ext cx="1041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86624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CD583EF-D135-4447-9EDB-572C1905B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7673" y="604673"/>
            <a:ext cx="5648653" cy="564865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4027690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A0D1B-92DB-4182-AAB6-40A455703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Quinolones are NOT benign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5ECD28-FA0E-4604-BB49-2072B07D4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50" y="2125266"/>
            <a:ext cx="4682463" cy="25605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3E0C49-965F-474B-AA5A-F612EFC7A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472" y="1916544"/>
            <a:ext cx="6629400" cy="12644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7FE738-F3C6-4B46-BB9B-80A139469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696" y="2697448"/>
            <a:ext cx="6872288" cy="16073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353891-524C-425A-A819-123D216A5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6587" y="4352097"/>
            <a:ext cx="6336506" cy="117871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2621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84CA2-F0FF-4649-B964-B058D94EF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Quinolones and C Diff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A4DCA-D09B-4C7F-AD17-36809204E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5C3E1B0F-FA06-42BE-91E3-6FEF6A7FC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969" y="2125266"/>
            <a:ext cx="2786063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CA2085E-F64C-47C9-A96F-4A1A8FB72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98" y="3926087"/>
            <a:ext cx="8431605" cy="147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043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Pharmacokinetics/ Pharmacodynamics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16900" cy="4394200"/>
          </a:xfrm>
        </p:spPr>
        <p:txBody>
          <a:bodyPr>
            <a:normAutofit fontScale="92500"/>
          </a:bodyPr>
          <a:lstStyle/>
          <a:p>
            <a:r>
              <a:rPr lang="en-US" dirty="0"/>
              <a:t>Bactericidal (slowly)</a:t>
            </a:r>
          </a:p>
          <a:p>
            <a:r>
              <a:rPr lang="en-US" dirty="0"/>
              <a:t>Poorly absorbed from the intestinal tract</a:t>
            </a:r>
          </a:p>
          <a:p>
            <a:pPr lvl="1"/>
            <a:r>
              <a:rPr lang="en-US" dirty="0"/>
              <a:t>Should be administered parenterally unless treating for </a:t>
            </a:r>
            <a:r>
              <a:rPr lang="en-US" i="1" dirty="0"/>
              <a:t>C. difficile</a:t>
            </a:r>
          </a:p>
          <a:p>
            <a:r>
              <a:rPr lang="en-US" dirty="0"/>
              <a:t>90% excreted via kidneys</a:t>
            </a:r>
          </a:p>
          <a:p>
            <a:endParaRPr lang="en-US" dirty="0"/>
          </a:p>
          <a:p>
            <a:r>
              <a:rPr lang="en-US" dirty="0"/>
              <a:t>Target AUC:MIC &gt;400 to achieve clinical effectiveness</a:t>
            </a:r>
          </a:p>
          <a:p>
            <a:pPr lvl="1"/>
            <a:r>
              <a:rPr lang="en-US" dirty="0"/>
              <a:t>Trough monitoring as a surrogate</a:t>
            </a:r>
          </a:p>
          <a:p>
            <a:pPr lvl="1"/>
            <a:r>
              <a:rPr lang="en-US" b="1" dirty="0">
                <a:solidFill>
                  <a:srgbClr val="FFFF00"/>
                </a:solidFill>
              </a:rPr>
              <a:t>10-15</a:t>
            </a:r>
            <a:r>
              <a:rPr lang="en-US" dirty="0"/>
              <a:t> for SSTI, </a:t>
            </a:r>
            <a:r>
              <a:rPr lang="en-US" dirty="0" err="1"/>
              <a:t>CoNS</a:t>
            </a:r>
            <a:r>
              <a:rPr lang="en-US" dirty="0"/>
              <a:t> line infections</a:t>
            </a:r>
          </a:p>
          <a:p>
            <a:pPr lvl="1"/>
            <a:r>
              <a:rPr lang="en-US" b="1" dirty="0">
                <a:solidFill>
                  <a:srgbClr val="FFFF00"/>
                </a:solidFill>
              </a:rPr>
              <a:t>15-20</a:t>
            </a:r>
            <a:r>
              <a:rPr lang="en-US" dirty="0"/>
              <a:t> anything else</a:t>
            </a:r>
          </a:p>
        </p:txBody>
      </p:sp>
      <p:sp>
        <p:nvSpPr>
          <p:cNvPr id="4" name="Rectangle 3"/>
          <p:cNvSpPr/>
          <p:nvPr/>
        </p:nvSpPr>
        <p:spPr>
          <a:xfrm>
            <a:off x="6350" y="637117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Levine</a:t>
            </a:r>
            <a:r>
              <a:rPr lang="pl-PL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DP. </a:t>
            </a:r>
            <a:r>
              <a:rPr lang="pl-PL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Clin</a:t>
            </a:r>
            <a:r>
              <a:rPr lang="pl-PL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Infect Dis. 2006 Jan 1;42 </a:t>
            </a:r>
            <a:r>
              <a:rPr lang="pl-PL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Suppl</a:t>
            </a:r>
            <a:r>
              <a:rPr lang="pl-PL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1:S5-12</a:t>
            </a:r>
          </a:p>
          <a:p>
            <a:r>
              <a:rPr lang="sk-SK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Rybak MJ et al. Pharmacotherapy. 2009 Nov;29(11):1275-9.</a:t>
            </a:r>
            <a:r>
              <a:rPr lang="pl-PL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8452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B086-4A17-4D69-BFD5-9695B23BE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Quinolones and MRSA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A0E5235-C723-4263-ADA6-70ED8718E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806" y="1950609"/>
            <a:ext cx="6148388" cy="163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405337B9-4591-44DA-83EB-1AAFB8C8FC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44"/>
          <a:stretch/>
        </p:blipFill>
        <p:spPr bwMode="auto">
          <a:xfrm>
            <a:off x="1114233" y="3734989"/>
            <a:ext cx="6915534" cy="157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2929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ED7EE52-2FBB-465C-98E2-2FBEC3069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337" y="1954144"/>
            <a:ext cx="7039327" cy="37727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D274F6-C025-4AA8-A840-F965C34C1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Quinolones have poor Gram-negative coverage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DD5F6D-1DAE-4E7F-8CC2-30AA51ACD806}"/>
              </a:ext>
            </a:extLst>
          </p:cNvPr>
          <p:cNvSpPr/>
          <p:nvPr/>
        </p:nvSpPr>
        <p:spPr>
          <a:xfrm>
            <a:off x="5091692" y="2371130"/>
            <a:ext cx="358989" cy="33010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57B5F8-FC9C-4025-B878-5A26C37603FD}"/>
              </a:ext>
            </a:extLst>
          </p:cNvPr>
          <p:cNvSpPr/>
          <p:nvPr/>
        </p:nvSpPr>
        <p:spPr>
          <a:xfrm>
            <a:off x="6217174" y="2371129"/>
            <a:ext cx="358988" cy="33010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3E8660-A289-48E6-8C9C-63787E46ACE5}"/>
              </a:ext>
            </a:extLst>
          </p:cNvPr>
          <p:cNvSpPr/>
          <p:nvPr/>
        </p:nvSpPr>
        <p:spPr>
          <a:xfrm>
            <a:off x="7336824" y="2371129"/>
            <a:ext cx="325734" cy="33010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90C1DF1-5CCF-4FF7-8796-0EF9B365496E}"/>
              </a:ext>
            </a:extLst>
          </p:cNvPr>
          <p:cNvSpPr/>
          <p:nvPr/>
        </p:nvSpPr>
        <p:spPr>
          <a:xfrm>
            <a:off x="7675186" y="2371129"/>
            <a:ext cx="411059" cy="21722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39463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F61EF-5ABE-4351-AE3B-F67353B7D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are Quinolones Preferred?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3C728-EA36-4482-868A-45C26AF4F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ONLY</a:t>
            </a:r>
            <a:r>
              <a:rPr lang="en-US" dirty="0"/>
              <a:t> oral anti-pseudomonal</a:t>
            </a:r>
          </a:p>
          <a:p>
            <a:r>
              <a:rPr lang="en-US" b="1" dirty="0">
                <a:solidFill>
                  <a:srgbClr val="FF0000"/>
                </a:solidFill>
              </a:rPr>
              <a:t>ONE of two </a:t>
            </a:r>
            <a:r>
              <a:rPr lang="en-US" dirty="0"/>
              <a:t>oral agents for ESBL gram-negative bacteremia</a:t>
            </a:r>
          </a:p>
          <a:p>
            <a:r>
              <a:rPr lang="en-US" dirty="0"/>
              <a:t>Bone &amp; joint infections</a:t>
            </a:r>
          </a:p>
        </p:txBody>
      </p:sp>
    </p:spTree>
    <p:extLst>
      <p:ext uri="{BB962C8B-B14F-4D97-AF65-F5344CB8AC3E}">
        <p14:creationId xmlns:p14="http://schemas.microsoft.com/office/powerpoint/2010/main" val="21408198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3DAB1-0D97-43FB-996F-D0AFC14C1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Linezolid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46AEB-86E8-456D-ABAF-7BC74ACF3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2775470"/>
            <a:ext cx="8216900" cy="2950212"/>
          </a:xfrm>
        </p:spPr>
        <p:txBody>
          <a:bodyPr lIns="91440" tIns="45720" rIns="91440" bIns="45720" anchor="t"/>
          <a:lstStyle/>
          <a:p>
            <a:r>
              <a:rPr lang="en-US" sz="2400" dirty="0"/>
              <a:t>50S ribosomal subunit inhibitor</a:t>
            </a:r>
          </a:p>
          <a:p>
            <a:pPr lvl="1"/>
            <a:r>
              <a:rPr lang="en-US" sz="2400" dirty="0"/>
              <a:t>Toxin suppressant</a:t>
            </a:r>
          </a:p>
          <a:p>
            <a:r>
              <a:rPr lang="en-US" sz="2400" dirty="0"/>
              <a:t>Drug of choice for VRE, SSTI, NTM</a:t>
            </a:r>
          </a:p>
          <a:p>
            <a:r>
              <a:rPr lang="en-US" sz="2400" dirty="0"/>
              <a:t>Great tissue penetration: </a:t>
            </a:r>
            <a:r>
              <a:rPr lang="en-US" sz="2400" dirty="0">
                <a:solidFill>
                  <a:srgbClr val="FFFF00"/>
                </a:solidFill>
              </a:rPr>
              <a:t>skin, lungs, bone, CNS</a:t>
            </a:r>
          </a:p>
          <a:p>
            <a:pPr lvl="1"/>
            <a:r>
              <a:rPr lang="en-US" sz="2400" dirty="0">
                <a:solidFill>
                  <a:srgbClr val="FFFF00"/>
                </a:solidFill>
              </a:rPr>
              <a:t>Urine only 30% excretion</a:t>
            </a:r>
          </a:p>
          <a:p>
            <a:endParaRPr lang="en-US" sz="2400" dirty="0"/>
          </a:p>
          <a:p>
            <a:r>
              <a:rPr lang="en-US" sz="2400" dirty="0"/>
              <a:t>100% bioavailability</a:t>
            </a:r>
          </a:p>
          <a:p>
            <a:r>
              <a:rPr lang="en-US" sz="2400" dirty="0"/>
              <a:t>600mg BID</a:t>
            </a:r>
          </a:p>
          <a:p>
            <a:endParaRPr lang="en-US" sz="2400" b="1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6172B72-E036-4ACA-8A2C-8E9E45867F75}"/>
              </a:ext>
            </a:extLst>
          </p:cNvPr>
          <p:cNvGraphicFramePr>
            <a:graphicFrameLocks noGrp="1"/>
          </p:cNvGraphicFramePr>
          <p:nvPr/>
        </p:nvGraphicFramePr>
        <p:xfrm>
          <a:off x="568296" y="1235077"/>
          <a:ext cx="5908488" cy="1189949"/>
        </p:xfrm>
        <a:graphic>
          <a:graphicData uri="http://schemas.openxmlformats.org/drawingml/2006/table">
            <a:tbl>
              <a:tblPr/>
              <a:tblGrid>
                <a:gridCol w="984748">
                  <a:extLst>
                    <a:ext uri="{9D8B030D-6E8A-4147-A177-3AD203B41FA5}">
                      <a16:colId xmlns:a16="http://schemas.microsoft.com/office/drawing/2014/main" val="500991675"/>
                    </a:ext>
                  </a:extLst>
                </a:gridCol>
                <a:gridCol w="984748">
                  <a:extLst>
                    <a:ext uri="{9D8B030D-6E8A-4147-A177-3AD203B41FA5}">
                      <a16:colId xmlns:a16="http://schemas.microsoft.com/office/drawing/2014/main" val="3435456165"/>
                    </a:ext>
                  </a:extLst>
                </a:gridCol>
                <a:gridCol w="984748">
                  <a:extLst>
                    <a:ext uri="{9D8B030D-6E8A-4147-A177-3AD203B41FA5}">
                      <a16:colId xmlns:a16="http://schemas.microsoft.com/office/drawing/2014/main" val="3044924760"/>
                    </a:ext>
                  </a:extLst>
                </a:gridCol>
                <a:gridCol w="984748">
                  <a:extLst>
                    <a:ext uri="{9D8B030D-6E8A-4147-A177-3AD203B41FA5}">
                      <a16:colId xmlns:a16="http://schemas.microsoft.com/office/drawing/2014/main" val="1064170458"/>
                    </a:ext>
                  </a:extLst>
                </a:gridCol>
                <a:gridCol w="984748">
                  <a:extLst>
                    <a:ext uri="{9D8B030D-6E8A-4147-A177-3AD203B41FA5}">
                      <a16:colId xmlns:a16="http://schemas.microsoft.com/office/drawing/2014/main" val="3761926649"/>
                    </a:ext>
                  </a:extLst>
                </a:gridCol>
                <a:gridCol w="984748">
                  <a:extLst>
                    <a:ext uri="{9D8B030D-6E8A-4147-A177-3AD203B41FA5}">
                      <a16:colId xmlns:a16="http://schemas.microsoft.com/office/drawing/2014/main" val="1123205073"/>
                    </a:ext>
                  </a:extLst>
                </a:gridCol>
              </a:tblGrid>
              <a:tr h="435729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MRSA​</a:t>
                      </a:r>
                      <a:endParaRPr lang="en-US" sz="16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3660" marR="83660" marT="41830" marB="41830" anchor="ctr">
                    <a:lnL w="147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MSSA​</a:t>
                      </a:r>
                      <a:endParaRPr lang="en-US" sz="16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3660" marR="83660" marT="41830" marB="41830" anchor="ctr">
                    <a:lnL w="147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VRSA​</a:t>
                      </a:r>
                      <a:endParaRPr lang="en-US" sz="16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3660" marR="83660" marT="41830" marB="41830" anchor="ctr">
                    <a:lnL w="147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Enter​</a:t>
                      </a:r>
                      <a:endParaRPr lang="en-US" sz="16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3660" marR="83660" marT="41830" marB="41830" anchor="ctr">
                    <a:lnL w="147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VRE​</a:t>
                      </a:r>
                      <a:endParaRPr lang="en-US" sz="16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3660" marR="83660" marT="41830" marB="41830" anchor="ctr">
                    <a:lnL w="147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Strep​</a:t>
                      </a:r>
                      <a:endParaRPr lang="en-US" sz="16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3660" marR="83660" marT="41830" marB="41830" anchor="ctr">
                    <a:lnL w="147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611280"/>
                  </a:ext>
                </a:extLst>
              </a:tr>
              <a:tr h="636165"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4400" b="0" i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r>
                        <a:rPr lang="en-US" sz="4400" b="1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en-US" sz="4400" b="0" i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60" marR="83660" marT="41830" marB="41830" anchor="ctr">
                    <a:lnL w="147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4400" b="0" i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r>
                        <a:rPr lang="en-US" sz="4400" b="1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en-US" sz="4400" b="0" i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60" marR="83660" marT="41830" marB="41830" anchor="ctr">
                    <a:lnL w="147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4400" b="0" i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r>
                        <a:rPr lang="en-US" sz="4400" b="1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en-US" sz="4400" b="0" i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60" marR="83660" marT="41830" marB="41830" anchor="ctr">
                    <a:lnL w="147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r>
                        <a:rPr lang="en-US" sz="4400" b="0" i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r>
                        <a:rPr lang="en-US" sz="4400" b="1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en-US" sz="4400" b="0" i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60" marR="83660" marT="41830" marB="41830" anchor="ctr">
                    <a:lnL w="147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r>
                        <a:rPr lang="en-US" sz="4400" b="0" i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r>
                        <a:rPr lang="en-US" sz="4400" b="1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en-US" sz="4400" b="0" i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60" marR="83660" marT="41830" marB="41830" anchor="ctr">
                    <a:lnL w="147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r>
                        <a:rPr lang="en-US" sz="4400" b="0" i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r>
                        <a:rPr lang="en-US" sz="4400" b="1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en-US" sz="4400" b="0" i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60" marR="83660" marT="41830" marB="41830" anchor="ctr">
                    <a:lnL w="147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0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195684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D946DFFC-22C6-4ABC-9A8C-BA17590DD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407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3599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A5A00-70BE-4439-A582-019B47847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side effects are associated with linezolid?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372B3-173F-4284-873C-14DA4D4EC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1948440"/>
            <a:ext cx="8216900" cy="4045959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Serotonin syndrome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Optic neuritis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Peripheral neuropathy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Thrombocytopenia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Lactic acidosis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D17283-9B5E-4856-979B-14A112AA7E08}"/>
              </a:ext>
            </a:extLst>
          </p:cNvPr>
          <p:cNvSpPr txBox="1"/>
          <p:nvPr/>
        </p:nvSpPr>
        <p:spPr>
          <a:xfrm>
            <a:off x="4836920" y="1243722"/>
            <a:ext cx="368003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/>
                <a:ea typeface="ＭＳ Ｐゴシック"/>
                <a:cs typeface="Arial"/>
              </a:rPr>
              <a:t>Due to weak monoamine oxidase inhibition, unpredictable onset</a:t>
            </a:r>
            <a:endParaRPr lang="en-US" dirty="0">
              <a:solidFill>
                <a:srgbClr val="FFFF00"/>
              </a:solidFill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E19A01-8832-4F14-A588-F99E3794E7B6}"/>
              </a:ext>
            </a:extLst>
          </p:cNvPr>
          <p:cNvSpPr txBox="1"/>
          <p:nvPr/>
        </p:nvSpPr>
        <p:spPr>
          <a:xfrm>
            <a:off x="4927719" y="3049856"/>
            <a:ext cx="358923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Arial"/>
                <a:ea typeface="ＭＳ Ｐゴシック"/>
                <a:cs typeface="Arial"/>
              </a:rPr>
              <a:t>Direct </a:t>
            </a:r>
            <a:r>
              <a:rPr lang="en-US" dirty="0" err="1">
                <a:solidFill>
                  <a:srgbClr val="00B0F0"/>
                </a:solidFill>
                <a:latin typeface="Arial"/>
                <a:ea typeface="ＭＳ Ｐゴシック"/>
                <a:cs typeface="Arial"/>
              </a:rPr>
              <a:t>mitochrondrial</a:t>
            </a:r>
            <a:r>
              <a:rPr lang="en-US" dirty="0">
                <a:solidFill>
                  <a:srgbClr val="00B0F0"/>
                </a:solidFill>
                <a:latin typeface="Arial"/>
                <a:ea typeface="ＭＳ Ｐゴシック"/>
                <a:cs typeface="Arial"/>
              </a:rPr>
              <a:t> toxicity, duration dependent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217AEF4D-EA21-4022-B3E2-42A1DABFB296}"/>
              </a:ext>
            </a:extLst>
          </p:cNvPr>
          <p:cNvSpPr/>
          <p:nvPr/>
        </p:nvSpPr>
        <p:spPr>
          <a:xfrm>
            <a:off x="4375447" y="2505972"/>
            <a:ext cx="382424" cy="1846057"/>
          </a:xfrm>
          <a:prstGeom prst="rightBrace">
            <a:avLst>
              <a:gd name="adj1" fmla="val 8333"/>
              <a:gd name="adj2" fmla="val 60024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C7704F3-B4BF-4EA7-B68D-19B69A89F3A7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4178893" y="1843887"/>
            <a:ext cx="635394" cy="31719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3C0DFC6-1804-4FB7-A519-BC7515325A0F}"/>
              </a:ext>
            </a:extLst>
          </p:cNvPr>
          <p:cNvSpPr txBox="1"/>
          <p:nvPr/>
        </p:nvSpPr>
        <p:spPr>
          <a:xfrm>
            <a:off x="585387" y="4807301"/>
            <a:ext cx="81014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Risk of SS dependent on </a:t>
            </a:r>
            <a:r>
              <a:rPr lang="en-US" sz="2000" b="1" dirty="0">
                <a:solidFill>
                  <a:schemeClr val="accent1"/>
                </a:solidFill>
              </a:rPr>
              <a:t>#, dose, type</a:t>
            </a:r>
            <a:r>
              <a:rPr lang="en-US" sz="2000" dirty="0">
                <a:solidFill>
                  <a:srgbClr val="FFFF00"/>
                </a:solidFill>
              </a:rPr>
              <a:t> of serotonergic agent(s)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Although linezolid does not require renal adjustment, risk of mitochondrial toxicity increases in </a:t>
            </a:r>
            <a:r>
              <a:rPr lang="en-US" sz="2000" b="1" dirty="0">
                <a:solidFill>
                  <a:schemeClr val="accent1"/>
                </a:solidFill>
              </a:rPr>
              <a:t>CKD/ESRD </a:t>
            </a:r>
            <a:r>
              <a:rPr lang="en-US" sz="2000" dirty="0">
                <a:solidFill>
                  <a:srgbClr val="FFFF00"/>
                </a:solidFill>
              </a:rPr>
              <a:t>(~30% renally cleared)</a:t>
            </a:r>
          </a:p>
        </p:txBody>
      </p:sp>
    </p:spTree>
    <p:extLst>
      <p:ext uri="{BB962C8B-B14F-4D97-AF65-F5344CB8AC3E}">
        <p14:creationId xmlns:p14="http://schemas.microsoft.com/office/powerpoint/2010/main" val="189225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09765-51E4-4304-BD49-19CFD9CD7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501445"/>
            <a:ext cx="8216900" cy="5492955"/>
          </a:xfrm>
        </p:spPr>
        <p:txBody>
          <a:bodyPr/>
          <a:lstStyle/>
          <a:p>
            <a:r>
              <a:rPr lang="en-US" dirty="0"/>
              <a:t>57F with secondary peritonitis due to colon perforation, also C. diff (+), found to have multiple intra-abdominal abscess on imaging, in septic shock</a:t>
            </a:r>
          </a:p>
          <a:p>
            <a:r>
              <a:rPr lang="en-US" dirty="0"/>
              <a:t>Abscesses drained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would you treat her?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B0C250-A6DE-4489-8628-0C536FB33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088" y="2533650"/>
            <a:ext cx="320992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4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TR Tribute | One Ring to rule them all - YouTube">
            <a:extLst>
              <a:ext uri="{FF2B5EF4-FFF2-40B4-BE49-F238E27FC236}">
                <a16:creationId xmlns:a16="http://schemas.microsoft.com/office/drawing/2014/main" id="{FD6F6FDC-0907-4180-933E-9E781F315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42B8E5-088D-4C9F-9D89-BAF9B17E8A59}"/>
              </a:ext>
            </a:extLst>
          </p:cNvPr>
          <p:cNvSpPr txBox="1"/>
          <p:nvPr/>
        </p:nvSpPr>
        <p:spPr>
          <a:xfrm>
            <a:off x="3161945" y="4170347"/>
            <a:ext cx="176898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Segoe Script" panose="030B0504020000000003" pitchFamily="66" charset="0"/>
              </a:rPr>
              <a:t>DRUG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01338E-B352-4CA6-B552-E028B359FE62}"/>
              </a:ext>
            </a:extLst>
          </p:cNvPr>
          <p:cNvSpPr txBox="1"/>
          <p:nvPr/>
        </p:nvSpPr>
        <p:spPr>
          <a:xfrm>
            <a:off x="5920811" y="4170347"/>
            <a:ext cx="202677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Segoe Script" panose="030B0504020000000003" pitchFamily="66" charset="0"/>
              </a:rPr>
              <a:t>TREAT</a:t>
            </a:r>
          </a:p>
        </p:txBody>
      </p:sp>
    </p:spTree>
    <p:extLst>
      <p:ext uri="{BB962C8B-B14F-4D97-AF65-F5344CB8AC3E}">
        <p14:creationId xmlns:p14="http://schemas.microsoft.com/office/powerpoint/2010/main" val="279464411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85C2F-31DD-4C0D-8E56-DB3ED6FA9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Eravacycline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F1C15-0505-4EEA-BE37-47D57C6E8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1292773"/>
            <a:ext cx="8216900" cy="5065986"/>
          </a:xfrm>
        </p:spPr>
        <p:txBody>
          <a:bodyPr lIns="91440" tIns="45720" rIns="91440" bIns="45720" anchor="t">
            <a:normAutofit fontScale="85000" lnSpcReduction="20000"/>
          </a:bodyPr>
          <a:lstStyle/>
          <a:p>
            <a:r>
              <a:rPr lang="en-US" dirty="0"/>
              <a:t>Cousin of tigecycline</a:t>
            </a:r>
          </a:p>
          <a:p>
            <a:pPr lvl="1"/>
            <a:r>
              <a:rPr lang="en-US" dirty="0"/>
              <a:t>ESBL, AmpC, CRE, XDR-Acinetobacter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No </a:t>
            </a:r>
            <a:r>
              <a:rPr lang="en-US" i="1" dirty="0">
                <a:solidFill>
                  <a:srgbClr val="FF0000"/>
                </a:solidFill>
              </a:rPr>
              <a:t>Pseudomonas, Proteus, Providencia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1 mg/kg q12h</a:t>
            </a:r>
          </a:p>
          <a:p>
            <a:pPr lvl="1"/>
            <a:r>
              <a:rPr lang="en-US" dirty="0"/>
              <a:t>Dose reduce for hepatic impairment (q24h)</a:t>
            </a:r>
          </a:p>
          <a:p>
            <a:pPr lvl="1"/>
            <a:r>
              <a:rPr lang="en-US" dirty="0"/>
              <a:t>Dose increase for strong 3A4 inducer (1.5 mg/kg)</a:t>
            </a:r>
          </a:p>
          <a:p>
            <a:endParaRPr lang="en-US" dirty="0"/>
          </a:p>
          <a:p>
            <a:r>
              <a:rPr lang="en-US" dirty="0"/>
              <a:t>Gastrointestinal side effects still present, but less than tigecycline</a:t>
            </a:r>
          </a:p>
          <a:p>
            <a:r>
              <a:rPr lang="en-US" dirty="0"/>
              <a:t>High volume of distribution, poor urinary penetration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Avoid in bacteremia &amp; UTI</a:t>
            </a:r>
          </a:p>
          <a:p>
            <a:endParaRPr lang="en-US" dirty="0"/>
          </a:p>
          <a:p>
            <a:r>
              <a:rPr lang="en-US" dirty="0"/>
              <a:t>Niche is for intra-abdominal infections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Some activity against </a:t>
            </a:r>
            <a:r>
              <a:rPr lang="en-US" i="1" dirty="0">
                <a:solidFill>
                  <a:srgbClr val="FFFF00"/>
                </a:solidFill>
              </a:rPr>
              <a:t>C. difficile</a:t>
            </a:r>
          </a:p>
        </p:txBody>
      </p:sp>
    </p:spTree>
    <p:extLst>
      <p:ext uri="{BB962C8B-B14F-4D97-AF65-F5344CB8AC3E}">
        <p14:creationId xmlns:p14="http://schemas.microsoft.com/office/powerpoint/2010/main" val="27101633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CA8453-898E-4738-B613-6E68ED7D24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296"/>
          <a:stretch/>
        </p:blipFill>
        <p:spPr>
          <a:xfrm>
            <a:off x="0" y="1215103"/>
            <a:ext cx="9144000" cy="539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C26ED8-894A-4349-A890-D027D0636B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739"/>
          <a:stretch/>
        </p:blipFill>
        <p:spPr>
          <a:xfrm>
            <a:off x="0" y="2354403"/>
            <a:ext cx="9144000" cy="3244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1265B4-F5F7-4426-811B-95D788A01D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80" b="63898"/>
          <a:stretch/>
        </p:blipFill>
        <p:spPr>
          <a:xfrm>
            <a:off x="0" y="1754452"/>
            <a:ext cx="9144000" cy="1688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B77273-9E6B-40B0-9295-6876D4FFAE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478" b="47975"/>
          <a:stretch/>
        </p:blipFill>
        <p:spPr>
          <a:xfrm>
            <a:off x="0" y="1923337"/>
            <a:ext cx="9144000" cy="2172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BE5F60-B329-4654-A234-7C5445C8B6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365" b="21087"/>
          <a:stretch/>
        </p:blipFill>
        <p:spPr>
          <a:xfrm>
            <a:off x="0" y="2137164"/>
            <a:ext cx="9144000" cy="2172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0781B1-4ACE-46DB-BCFB-59B191529866}"/>
              </a:ext>
            </a:extLst>
          </p:cNvPr>
          <p:cNvSpPr txBox="1"/>
          <p:nvPr/>
        </p:nvSpPr>
        <p:spPr>
          <a:xfrm>
            <a:off x="426720" y="3055620"/>
            <a:ext cx="6423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Pt did very well</a:t>
            </a:r>
          </a:p>
          <a:p>
            <a:r>
              <a:rPr lang="en-US" dirty="0">
                <a:solidFill>
                  <a:schemeClr val="bg1"/>
                </a:solidFill>
              </a:rPr>
              <a:t>Sepsis resolved and </a:t>
            </a:r>
            <a:r>
              <a:rPr lang="en-US" dirty="0" err="1">
                <a:solidFill>
                  <a:schemeClr val="bg1"/>
                </a:solidFill>
              </a:rPr>
              <a:t>eravacycline</a:t>
            </a:r>
            <a:r>
              <a:rPr lang="en-US" dirty="0">
                <a:solidFill>
                  <a:schemeClr val="bg1"/>
                </a:solidFill>
              </a:rPr>
              <a:t> was continued for 14 days from drainage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A3077B-CBFE-8FB3-171B-38AF002D1849}"/>
              </a:ext>
            </a:extLst>
          </p:cNvPr>
          <p:cNvSpPr txBox="1"/>
          <p:nvPr/>
        </p:nvSpPr>
        <p:spPr>
          <a:xfrm>
            <a:off x="314608" y="5656152"/>
            <a:ext cx="796025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Conflict of interest disclosure:</a:t>
            </a:r>
            <a:r>
              <a:rPr lang="en-US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 Jack Bao also receives royalties from drug manufacturer</a:t>
            </a:r>
            <a:endParaRPr lang="en-US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830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Tetracyclines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4035510"/>
            <a:ext cx="8216900" cy="1272214"/>
          </a:xfrm>
        </p:spPr>
        <p:txBody>
          <a:bodyPr numCol="2">
            <a:normAutofit/>
          </a:bodyPr>
          <a:lstStyle/>
          <a:p>
            <a:r>
              <a:rPr lang="en-US" b="1" dirty="0"/>
              <a:t>Doxycycline</a:t>
            </a:r>
          </a:p>
          <a:p>
            <a:pPr lvl="1"/>
            <a:r>
              <a:rPr lang="en-US" dirty="0"/>
              <a:t>Tick-borne diseases</a:t>
            </a:r>
            <a:endParaRPr lang="en-US" b="1" dirty="0"/>
          </a:p>
          <a:p>
            <a:r>
              <a:rPr lang="en-US" b="1" dirty="0"/>
              <a:t>Minocycline</a:t>
            </a:r>
          </a:p>
          <a:p>
            <a:pPr lvl="1"/>
            <a:r>
              <a:rPr lang="en-US" i="1" dirty="0"/>
              <a:t>Stenotrophomonas</a:t>
            </a:r>
            <a:endParaRPr lang="en-US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494483"/>
              </p:ext>
            </p:extLst>
          </p:nvPr>
        </p:nvGraphicFramePr>
        <p:xfrm>
          <a:off x="-9" y="1187460"/>
          <a:ext cx="9144009" cy="258697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922338">
                  <a:extLst>
                    <a:ext uri="{9D8B030D-6E8A-4147-A177-3AD203B41FA5}">
                      <a16:colId xmlns:a16="http://schemas.microsoft.com/office/drawing/2014/main" val="59521253"/>
                    </a:ext>
                  </a:extLst>
                </a:gridCol>
                <a:gridCol w="998444">
                  <a:extLst>
                    <a:ext uri="{9D8B030D-6E8A-4147-A177-3AD203B41FA5}">
                      <a16:colId xmlns:a16="http://schemas.microsoft.com/office/drawing/2014/main" val="2713307939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93637334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981827034"/>
                    </a:ext>
                  </a:extLst>
                </a:gridCol>
                <a:gridCol w="763332">
                  <a:extLst>
                    <a:ext uri="{9D8B030D-6E8A-4147-A177-3AD203B41FA5}">
                      <a16:colId xmlns:a16="http://schemas.microsoft.com/office/drawing/2014/main" val="4247285294"/>
                    </a:ext>
                  </a:extLst>
                </a:gridCol>
                <a:gridCol w="913519">
                  <a:extLst>
                    <a:ext uri="{9D8B030D-6E8A-4147-A177-3AD203B41FA5}">
                      <a16:colId xmlns:a16="http://schemas.microsoft.com/office/drawing/2014/main" val="1927722786"/>
                    </a:ext>
                  </a:extLst>
                </a:gridCol>
                <a:gridCol w="913519">
                  <a:extLst>
                    <a:ext uri="{9D8B030D-6E8A-4147-A177-3AD203B41FA5}">
                      <a16:colId xmlns:a16="http://schemas.microsoft.com/office/drawing/2014/main" val="3309803905"/>
                    </a:ext>
                  </a:extLst>
                </a:gridCol>
                <a:gridCol w="913519">
                  <a:extLst>
                    <a:ext uri="{9D8B030D-6E8A-4147-A177-3AD203B41FA5}">
                      <a16:colId xmlns:a16="http://schemas.microsoft.com/office/drawing/2014/main" val="3855082629"/>
                    </a:ext>
                  </a:extLst>
                </a:gridCol>
                <a:gridCol w="913519">
                  <a:extLst>
                    <a:ext uri="{9D8B030D-6E8A-4147-A177-3AD203B41FA5}">
                      <a16:colId xmlns:a16="http://schemas.microsoft.com/office/drawing/2014/main" val="1796560716"/>
                    </a:ext>
                  </a:extLst>
                </a:gridCol>
                <a:gridCol w="913519">
                  <a:extLst>
                    <a:ext uri="{9D8B030D-6E8A-4147-A177-3AD203B41FA5}">
                      <a16:colId xmlns:a16="http://schemas.microsoft.com/office/drawing/2014/main" val="578040555"/>
                    </a:ext>
                  </a:extLst>
                </a:gridCol>
              </a:tblGrid>
              <a:tr h="48385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MRSA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MSSA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Enter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VRE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Strep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GNR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PsA</a:t>
                      </a:r>
                      <a:endParaRPr lang="en-US" sz="2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Anab</a:t>
                      </a:r>
                      <a:endParaRPr lang="en-US" sz="2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Atyp</a:t>
                      </a:r>
                      <a:endParaRPr lang="en-US" sz="2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23751279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DOXY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70247154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MINO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0213962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ERAV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60218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93651" y="1660036"/>
            <a:ext cx="1041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50475" y="1657970"/>
            <a:ext cx="686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8829" y="1678709"/>
            <a:ext cx="1041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73443" y="3066553"/>
            <a:ext cx="1041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15692" y="3066553"/>
            <a:ext cx="1041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62879" y="3052538"/>
            <a:ext cx="674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50475" y="3064487"/>
            <a:ext cx="686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14721" y="3075057"/>
            <a:ext cx="1041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2855" y="3078502"/>
            <a:ext cx="1041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73443" y="2367922"/>
            <a:ext cx="1041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50475" y="2365856"/>
            <a:ext cx="686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92855" y="2379871"/>
            <a:ext cx="1041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96929" y="3075057"/>
            <a:ext cx="72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09763" y="1657970"/>
            <a:ext cx="632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09764" y="3052538"/>
            <a:ext cx="632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09764" y="2353907"/>
            <a:ext cx="632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22117" y="2358017"/>
            <a:ext cx="1041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+/-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4D8764-D6E3-4D77-9142-86774C9C606E}"/>
              </a:ext>
            </a:extLst>
          </p:cNvPr>
          <p:cNvSpPr txBox="1"/>
          <p:nvPr/>
        </p:nvSpPr>
        <p:spPr>
          <a:xfrm>
            <a:off x="207140" y="5307724"/>
            <a:ext cx="6927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IV to PO 1:1</a:t>
            </a:r>
          </a:p>
          <a:p>
            <a:r>
              <a:rPr lang="en-US" dirty="0">
                <a:solidFill>
                  <a:schemeClr val="bg1"/>
                </a:solidFill>
              </a:rPr>
              <a:t>Static</a:t>
            </a:r>
          </a:p>
          <a:p>
            <a:r>
              <a:rPr lang="en-US" dirty="0">
                <a:solidFill>
                  <a:schemeClr val="bg1"/>
                </a:solidFill>
              </a:rPr>
              <a:t>Poor urinary penetration &amp; high tissue distribution</a:t>
            </a:r>
          </a:p>
        </p:txBody>
      </p:sp>
    </p:spTree>
    <p:extLst>
      <p:ext uri="{BB962C8B-B14F-4D97-AF65-F5344CB8AC3E}">
        <p14:creationId xmlns:p14="http://schemas.microsoft.com/office/powerpoint/2010/main" val="17655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6" grpId="0"/>
      <p:bldP spid="29" grpId="0"/>
      <p:bldP spid="30" grpId="0"/>
      <p:bldP spid="35" grpId="0"/>
      <p:bldP spid="36" grpId="0"/>
      <p:bldP spid="37" grpId="0"/>
      <p:bldP spid="2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Adverse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Red man’s syndrome</a:t>
            </a:r>
          </a:p>
          <a:p>
            <a:pPr lvl="1"/>
            <a:r>
              <a:rPr lang="en-US" dirty="0"/>
              <a:t>Idiopathic, not related to antibodies</a:t>
            </a:r>
          </a:p>
          <a:p>
            <a:pPr lvl="1"/>
            <a:r>
              <a:rPr lang="en-US" dirty="0"/>
              <a:t>May occur with first administration</a:t>
            </a:r>
          </a:p>
          <a:p>
            <a:pPr lvl="1"/>
            <a:r>
              <a:rPr lang="en-US" dirty="0"/>
              <a:t>Related to direct activation of mast cells &amp; histamine release</a:t>
            </a:r>
          </a:p>
          <a:p>
            <a:pPr lvl="1"/>
            <a:r>
              <a:rPr lang="en-US" dirty="0"/>
              <a:t>Tingling/flushing of face, neck, upper torso &gt; lower body</a:t>
            </a:r>
          </a:p>
          <a:p>
            <a:pPr lvl="1"/>
            <a:r>
              <a:rPr lang="en-US" dirty="0"/>
              <a:t>Erythema &amp; pruritus</a:t>
            </a:r>
          </a:p>
          <a:p>
            <a:pPr lvl="1"/>
            <a:r>
              <a:rPr lang="en-US" dirty="0"/>
              <a:t>Related to rate of infusion</a:t>
            </a:r>
          </a:p>
          <a:p>
            <a:r>
              <a:rPr lang="en-US" dirty="0">
                <a:solidFill>
                  <a:srgbClr val="FF0000"/>
                </a:solidFill>
              </a:rPr>
              <a:t>Nephrotoxicity particularly with piperacillin-tazobactam</a:t>
            </a:r>
          </a:p>
          <a:p>
            <a:r>
              <a:rPr lang="en-US" dirty="0"/>
              <a:t>Ototoxicity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635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Rybak</a:t>
            </a:r>
            <a:r>
              <a:rPr lang="sk-SK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MJ et al. </a:t>
            </a:r>
            <a:r>
              <a:rPr lang="sk-SK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Pharmacotherapy</a:t>
            </a:r>
            <a:r>
              <a:rPr lang="sk-SK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 2009 Nov;29(11):1275-9.</a:t>
            </a:r>
            <a:r>
              <a:rPr lang="pl-PL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9252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Fosfomycin</a:t>
            </a:r>
            <a:r>
              <a:rPr lang="en-US" dirty="0"/>
              <a:t> </a:t>
            </a:r>
            <a:r>
              <a:rPr lang="mr-IN" dirty="0">
                <a:solidFill>
                  <a:schemeClr val="bg1"/>
                </a:solidFill>
              </a:rPr>
              <a:t>–</a:t>
            </a:r>
            <a:r>
              <a:rPr lang="en-US" dirty="0">
                <a:solidFill>
                  <a:schemeClr val="bg1"/>
                </a:solidFill>
              </a:rPr>
              <a:t> Non-formulary</a:t>
            </a:r>
            <a:endParaRPr lang="en-US" dirty="0"/>
          </a:p>
        </p:txBody>
      </p:sp>
      <p:sp>
        <p:nvSpPr>
          <p:cNvPr id="113667" name="Content Placeholder 4"/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>
            <a:normAutofit fontScale="92500" lnSpcReduction="20000"/>
          </a:bodyPr>
          <a:lstStyle/>
          <a:p>
            <a:r>
              <a:rPr lang="en-US" dirty="0"/>
              <a:t>First described in 1969</a:t>
            </a:r>
            <a:br>
              <a:rPr lang="en-US" dirty="0"/>
            </a:br>
            <a:endParaRPr lang="en-US" dirty="0"/>
          </a:p>
          <a:p>
            <a:r>
              <a:rPr lang="en-US" dirty="0"/>
              <a:t>Phosphonic acid derivative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Interfering with bacterial peptidoglycan synthesis</a:t>
            </a:r>
          </a:p>
          <a:p>
            <a:pPr lvl="1"/>
            <a:r>
              <a:rPr lang="en-US" dirty="0"/>
              <a:t>Inhibits the enzyme pyruvyl transferase, which catalyzes the first step of peptidoglycan biosynthesis</a:t>
            </a:r>
            <a:br>
              <a:rPr lang="en-US" dirty="0"/>
            </a:br>
            <a:endParaRPr lang="en-US" dirty="0"/>
          </a:p>
          <a:p>
            <a:r>
              <a:rPr lang="en-US" dirty="0"/>
              <a:t>FDA approved indication:</a:t>
            </a:r>
          </a:p>
          <a:p>
            <a:pPr lvl="1"/>
            <a:r>
              <a:rPr lang="en-US" dirty="0"/>
              <a:t>Uncomplicated UTI (acute cystitis) in women due to susceptible strains of </a:t>
            </a:r>
            <a:r>
              <a:rPr lang="en-US" i="1" dirty="0"/>
              <a:t>E. coli </a:t>
            </a:r>
            <a:r>
              <a:rPr lang="en-US" dirty="0"/>
              <a:t>and </a:t>
            </a:r>
            <a:r>
              <a:rPr lang="en-US" i="1" dirty="0"/>
              <a:t>E. faecalis</a:t>
            </a:r>
          </a:p>
          <a:p>
            <a:pPr lvl="1"/>
            <a:r>
              <a:rPr lang="en-US" dirty="0"/>
              <a:t>NOT indicated for pyelonephritis or perinephric abscess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3816" y="6408107"/>
            <a:ext cx="52999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Falagas ME. </a:t>
            </a:r>
            <a:r>
              <a:rPr lang="en-US" sz="1100" dirty="0" err="1">
                <a:solidFill>
                  <a:schemeClr val="bg2"/>
                </a:solidFill>
              </a:rPr>
              <a:t>Clin</a:t>
            </a:r>
            <a:r>
              <a:rPr lang="en-US" sz="1100" dirty="0">
                <a:solidFill>
                  <a:schemeClr val="bg2"/>
                </a:solidFill>
              </a:rPr>
              <a:t> Infect Dis 2008;46:1069-1077.</a:t>
            </a:r>
          </a:p>
          <a:p>
            <a:r>
              <a:rPr lang="en-US" sz="1100" dirty="0">
                <a:solidFill>
                  <a:schemeClr val="bg2"/>
                </a:solidFill>
              </a:rPr>
              <a:t>Shrestha N, et al. Infectious Diseases in Clinical Practice 2001;10:255-260.</a:t>
            </a:r>
          </a:p>
        </p:txBody>
      </p:sp>
    </p:spTree>
    <p:extLst>
      <p:ext uri="{BB962C8B-B14F-4D97-AF65-F5344CB8AC3E}">
        <p14:creationId xmlns:p14="http://schemas.microsoft.com/office/powerpoint/2010/main" val="219138899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Fosfomycin</a:t>
            </a:r>
          </a:p>
        </p:txBody>
      </p:sp>
      <p:sp>
        <p:nvSpPr>
          <p:cNvPr id="116739" name="Content Placeholder 2"/>
          <p:cNvSpPr>
            <a:spLocks noGrp="1"/>
          </p:cNvSpPr>
          <p:nvPr>
            <p:ph idx="1"/>
          </p:nvPr>
        </p:nvSpPr>
        <p:spPr>
          <a:xfrm>
            <a:off x="259692" y="1163637"/>
            <a:ext cx="4207205" cy="482599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Spectrum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. faecium, E. faecalis (VRE)</a:t>
            </a:r>
          </a:p>
          <a:p>
            <a:pPr lvl="1"/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E. coli (ESBL)</a:t>
            </a:r>
          </a:p>
          <a:p>
            <a:pPr lvl="1"/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Citrobacter</a:t>
            </a:r>
          </a:p>
          <a:p>
            <a:pPr lvl="1"/>
            <a:r>
              <a:rPr lang="en-US" i="1" dirty="0" err="1">
                <a:solidFill>
                  <a:schemeClr val="bg1">
                    <a:lumMod val="95000"/>
                  </a:schemeClr>
                </a:solidFill>
              </a:rPr>
              <a:t>Klebsiella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 (CRE)</a:t>
            </a:r>
          </a:p>
          <a:p>
            <a:pPr lvl="1"/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Enterobacter</a:t>
            </a:r>
          </a:p>
          <a:p>
            <a:pPr lvl="1"/>
            <a:r>
              <a:rPr lang="en-US" i="1" dirty="0" err="1">
                <a:solidFill>
                  <a:schemeClr val="bg1">
                    <a:lumMod val="95000"/>
                  </a:schemeClr>
                </a:solidFill>
              </a:rPr>
              <a:t>Serratia</a:t>
            </a:r>
            <a:endParaRPr lang="en-US" i="1" dirty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Proteus</a:t>
            </a:r>
          </a:p>
          <a:p>
            <a:pPr lvl="1"/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P. aeruginosa</a:t>
            </a:r>
          </a:p>
          <a:p>
            <a:pPr lvl="1"/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Does </a:t>
            </a:r>
            <a:r>
              <a:rPr lang="en-US" i="1" dirty="0">
                <a:solidFill>
                  <a:srgbClr val="FF0000"/>
                </a:solidFill>
              </a:rPr>
              <a:t>NOT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 cover A. </a:t>
            </a:r>
            <a:r>
              <a:rPr lang="en-US" i="1" dirty="0" err="1">
                <a:solidFill>
                  <a:schemeClr val="bg1">
                    <a:lumMod val="95000"/>
                  </a:schemeClr>
                </a:solidFill>
              </a:rPr>
              <a:t>baumannii</a:t>
            </a:r>
            <a:endParaRPr lang="en-US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6740" name="Content Placeholder 4"/>
          <p:cNvSpPr>
            <a:spLocks noGrp="1"/>
          </p:cNvSpPr>
          <p:nvPr>
            <p:ph sz="half" idx="4294967295"/>
          </p:nvPr>
        </p:nvSpPr>
        <p:spPr>
          <a:xfrm>
            <a:off x="4225159" y="1211262"/>
            <a:ext cx="4659149" cy="443547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Microbiology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Breakpoint only for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E. coli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&amp;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E. faecalis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(CLSI)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MIC </a:t>
            </a:r>
            <a:r>
              <a:rPr lang="en-US" u="sng" dirty="0">
                <a:solidFill>
                  <a:srgbClr val="FFFF00"/>
                </a:solidFill>
              </a:rPr>
              <a:t>&lt;</a:t>
            </a:r>
            <a:r>
              <a:rPr lang="en-US" dirty="0">
                <a:solidFill>
                  <a:srgbClr val="FFFF00"/>
                </a:solidFill>
              </a:rPr>
              <a:t> 64 – Susceptible</a:t>
            </a:r>
          </a:p>
          <a:p>
            <a:pPr lvl="2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MIC 128 – Intermediate</a:t>
            </a:r>
          </a:p>
          <a:p>
            <a:pPr lvl="2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MIC </a:t>
            </a:r>
            <a:r>
              <a:rPr lang="en-US" u="sng" dirty="0">
                <a:solidFill>
                  <a:schemeClr val="bg1">
                    <a:lumMod val="95000"/>
                  </a:schemeClr>
                </a:solidFill>
              </a:rPr>
              <a:t>&gt;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256 – Resistant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Europe</a:t>
            </a:r>
          </a:p>
          <a:p>
            <a:pPr lvl="2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MIC &lt; 32 – Susceptible</a:t>
            </a:r>
            <a:br>
              <a:rPr lang="en-US" i="1" dirty="0"/>
            </a:br>
            <a:endParaRPr lang="en-US" i="1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6327537"/>
            <a:ext cx="378501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Garcia-Rodriquez JA, et al. J </a:t>
            </a:r>
            <a:r>
              <a:rPr lang="en-US" sz="1100" dirty="0" err="1">
                <a:solidFill>
                  <a:schemeClr val="bg2"/>
                </a:solidFill>
              </a:rPr>
              <a:t>Chemother</a:t>
            </a:r>
            <a:r>
              <a:rPr lang="en-US" sz="1100" dirty="0">
                <a:solidFill>
                  <a:schemeClr val="bg2"/>
                </a:solidFill>
              </a:rPr>
              <a:t> 1997;9:394-402.</a:t>
            </a:r>
          </a:p>
          <a:p>
            <a:r>
              <a:rPr lang="en-US" sz="1100" dirty="0">
                <a:solidFill>
                  <a:schemeClr val="bg2"/>
                </a:solidFill>
              </a:rPr>
              <a:t>Falagas ME. Clinical Infect Dis 2008;46:1069-1077.</a:t>
            </a:r>
          </a:p>
          <a:p>
            <a:endParaRPr lang="en-US" sz="11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3721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Fosfomycin</a:t>
            </a:r>
          </a:p>
        </p:txBody>
      </p:sp>
      <p:sp>
        <p:nvSpPr>
          <p:cNvPr id="117763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Resistance</a:t>
            </a:r>
          </a:p>
          <a:p>
            <a:pPr lvl="1"/>
            <a:r>
              <a:rPr lang="en-US" dirty="0"/>
              <a:t>Little cross-resistance between fosfomycin and the other classes of antibiotics</a:t>
            </a:r>
            <a:br>
              <a:rPr lang="en-US" dirty="0"/>
            </a:br>
            <a:endParaRPr lang="en-US" dirty="0"/>
          </a:p>
          <a:p>
            <a:r>
              <a:rPr lang="en-US" dirty="0"/>
              <a:t>Dosage</a:t>
            </a:r>
          </a:p>
          <a:p>
            <a:pPr lvl="1"/>
            <a:r>
              <a:rPr lang="en-US" dirty="0"/>
              <a:t>3g sachet, mix 3-4 ounces of water</a:t>
            </a:r>
          </a:p>
          <a:p>
            <a:pPr lvl="2"/>
            <a:r>
              <a:rPr lang="en-US" dirty="0"/>
              <a:t>3g PO x 1 dose</a:t>
            </a:r>
          </a:p>
          <a:p>
            <a:pPr lvl="2"/>
            <a:r>
              <a:rPr lang="en-US" dirty="0"/>
              <a:t>3g PO every 2 to 3 days (off-label)</a:t>
            </a:r>
            <a:br>
              <a:rPr lang="en-US" dirty="0"/>
            </a:br>
            <a:endParaRPr lang="en-US" dirty="0"/>
          </a:p>
          <a:p>
            <a:r>
              <a:rPr lang="en-US" dirty="0"/>
              <a:t>Place in Therapy</a:t>
            </a:r>
          </a:p>
          <a:p>
            <a:pPr lvl="1"/>
            <a:r>
              <a:rPr lang="en-US" dirty="0"/>
              <a:t>UTI associated with multidrug-resistant gram-negative pathogen or enterococcus</a:t>
            </a:r>
          </a:p>
          <a:p>
            <a:pPr lvl="1"/>
            <a:r>
              <a:rPr lang="en-US" dirty="0"/>
              <a:t>IV to PO switch upon discharge</a:t>
            </a:r>
          </a:p>
          <a:p>
            <a:pPr lvl="1"/>
            <a:r>
              <a:rPr lang="en-US" b="1" dirty="0">
                <a:solidFill>
                  <a:srgbClr val="FFFF00"/>
                </a:solidFill>
              </a:rPr>
              <a:t>REQUEST ADD-ON TESTING FROM MICRO LAB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2653" y="6356350"/>
            <a:ext cx="483177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chemeClr val="bg2"/>
                </a:solidFill>
              </a:rPr>
              <a:t>Popovic</a:t>
            </a:r>
            <a:r>
              <a:rPr lang="en-US" sz="1100" dirty="0">
                <a:solidFill>
                  <a:schemeClr val="bg2"/>
                </a:solidFill>
              </a:rPr>
              <a:t> M, et al. </a:t>
            </a:r>
            <a:r>
              <a:rPr lang="en-US" sz="1100" dirty="0" err="1">
                <a:solidFill>
                  <a:schemeClr val="bg2"/>
                </a:solidFill>
              </a:rPr>
              <a:t>Er</a:t>
            </a:r>
            <a:r>
              <a:rPr lang="en-US" sz="1100" dirty="0">
                <a:solidFill>
                  <a:schemeClr val="bg2"/>
                </a:solidFill>
              </a:rPr>
              <a:t> J </a:t>
            </a:r>
            <a:r>
              <a:rPr lang="en-US" sz="1100" dirty="0" err="1">
                <a:solidFill>
                  <a:schemeClr val="bg2"/>
                </a:solidFill>
              </a:rPr>
              <a:t>Clin</a:t>
            </a:r>
            <a:r>
              <a:rPr lang="en-US" sz="1100" dirty="0">
                <a:solidFill>
                  <a:schemeClr val="bg2"/>
                </a:solidFill>
              </a:rPr>
              <a:t> </a:t>
            </a:r>
            <a:r>
              <a:rPr lang="en-US" sz="1100" dirty="0" err="1">
                <a:solidFill>
                  <a:schemeClr val="bg2"/>
                </a:solidFill>
              </a:rPr>
              <a:t>Micobial</a:t>
            </a:r>
            <a:r>
              <a:rPr lang="en-US" sz="1100" dirty="0">
                <a:solidFill>
                  <a:schemeClr val="bg2"/>
                </a:solidFill>
              </a:rPr>
              <a:t> Infect Dis 2010;29:127-142.</a:t>
            </a:r>
          </a:p>
          <a:p>
            <a:r>
              <a:rPr lang="en-US" sz="1100" dirty="0">
                <a:solidFill>
                  <a:schemeClr val="bg2"/>
                </a:solidFill>
              </a:rPr>
              <a:t>Shrestha N, et al. Infectious Diseases in Clinical Practice 2001;10:255-260.</a:t>
            </a:r>
          </a:p>
          <a:p>
            <a:endParaRPr lang="en-US" sz="11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43734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51CADF-B418-4DF3-A904-1CF9477A9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Fosfomycin for Prostatitis?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E8D3F49-0D23-4B57-8988-7BE632DDC1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602567"/>
              </p:ext>
            </p:extLst>
          </p:nvPr>
        </p:nvGraphicFramePr>
        <p:xfrm>
          <a:off x="457200" y="1545687"/>
          <a:ext cx="8085521" cy="288967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139553">
                  <a:extLst>
                    <a:ext uri="{9D8B030D-6E8A-4147-A177-3AD203B41FA5}">
                      <a16:colId xmlns:a16="http://schemas.microsoft.com/office/drawing/2014/main" val="2473852208"/>
                    </a:ext>
                  </a:extLst>
                </a:gridCol>
                <a:gridCol w="3358601">
                  <a:extLst>
                    <a:ext uri="{9D8B030D-6E8A-4147-A177-3AD203B41FA5}">
                      <a16:colId xmlns:a16="http://schemas.microsoft.com/office/drawing/2014/main" val="3957631964"/>
                    </a:ext>
                  </a:extLst>
                </a:gridCol>
                <a:gridCol w="2587367">
                  <a:extLst>
                    <a:ext uri="{9D8B030D-6E8A-4147-A177-3AD203B41FA5}">
                      <a16:colId xmlns:a16="http://schemas.microsoft.com/office/drawing/2014/main" val="1692611457"/>
                    </a:ext>
                  </a:extLst>
                </a:gridCol>
              </a:tblGrid>
              <a:tr h="590122"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>
                          <a:effectLst/>
                        </a:rPr>
                        <a:t>Reference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>
                          <a:effectLst/>
                        </a:rPr>
                        <a:t>Dosing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>
                          <a:effectLst/>
                        </a:rPr>
                        <a:t>Duration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5939985"/>
                  </a:ext>
                </a:extLst>
              </a:tr>
              <a:tr h="147466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effectLst/>
                        </a:rPr>
                        <a:t>Karaiskos</a:t>
                      </a:r>
                      <a:r>
                        <a:rPr lang="en-US" sz="1800" dirty="0">
                          <a:effectLst/>
                        </a:rPr>
                        <a:t> et al.</a:t>
                      </a:r>
                    </a:p>
                  </a:txBody>
                  <a:tcPr marL="45223" marR="45223" marT="22612" marB="22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3g PO daily x 7 days then</a:t>
                      </a:r>
                    </a:p>
                    <a:p>
                      <a:pPr algn="ctr"/>
                      <a:r>
                        <a:rPr lang="en-US" sz="1800" dirty="0">
                          <a:effectLst/>
                        </a:rPr>
                        <a:t>3g PO q48h</a:t>
                      </a:r>
                    </a:p>
                    <a:p>
                      <a:pPr algn="ctr"/>
                      <a:r>
                        <a:rPr lang="en-US" sz="1800" dirty="0">
                          <a:effectLst/>
                        </a:rPr>
                        <a:t>        OR</a:t>
                      </a:r>
                    </a:p>
                    <a:p>
                      <a:pPr algn="ctr"/>
                      <a:r>
                        <a:rPr lang="en-US" sz="1800" dirty="0">
                          <a:effectLst/>
                        </a:rPr>
                        <a:t>3g q72h with diarrhea</a:t>
                      </a:r>
                    </a:p>
                  </a:txBody>
                  <a:tcPr marL="45223" marR="45223" marT="22612" marB="22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6-12 weeks (longer duration if calcifications in prostate)</a:t>
                      </a:r>
                    </a:p>
                  </a:txBody>
                  <a:tcPr marL="45223" marR="45223" marT="22612" marB="22612" anchor="ctr"/>
                </a:tc>
                <a:extLst>
                  <a:ext uri="{0D108BD9-81ED-4DB2-BD59-A6C34878D82A}">
                    <a16:rowId xmlns:a16="http://schemas.microsoft.com/office/drawing/2014/main" val="4289818876"/>
                  </a:ext>
                </a:extLst>
              </a:tr>
              <a:tr h="4124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Grayson et al.</a:t>
                      </a:r>
                    </a:p>
                  </a:txBody>
                  <a:tcPr marL="45223" marR="45223" marT="22612" marB="22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3g PO once daily</a:t>
                      </a:r>
                    </a:p>
                  </a:txBody>
                  <a:tcPr marL="45223" marR="45223" marT="22612" marB="22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12-16 weeks</a:t>
                      </a:r>
                    </a:p>
                  </a:txBody>
                  <a:tcPr marL="45223" marR="45223" marT="22612" marB="22612" anchor="ctr"/>
                </a:tc>
                <a:extLst>
                  <a:ext uri="{0D108BD9-81ED-4DB2-BD59-A6C34878D82A}">
                    <a16:rowId xmlns:a16="http://schemas.microsoft.com/office/drawing/2014/main" val="2213994566"/>
                  </a:ext>
                </a:extLst>
              </a:tr>
              <a:tr h="4124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Los-Arcos et al.</a:t>
                      </a:r>
                    </a:p>
                  </a:txBody>
                  <a:tcPr marL="45223" marR="45223" marT="22612" marB="22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3g PO q48-72h</a:t>
                      </a:r>
                    </a:p>
                  </a:txBody>
                  <a:tcPr marL="45223" marR="45223" marT="22612" marB="22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6 weeks</a:t>
                      </a:r>
                    </a:p>
                  </a:txBody>
                  <a:tcPr marL="45223" marR="45223" marT="22612" marB="22612" anchor="ctr"/>
                </a:tc>
                <a:extLst>
                  <a:ext uri="{0D108BD9-81ED-4DB2-BD59-A6C34878D82A}">
                    <a16:rowId xmlns:a16="http://schemas.microsoft.com/office/drawing/2014/main" val="260156811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35C5ED6-9B65-47F8-9DD6-1805E0225509}"/>
              </a:ext>
            </a:extLst>
          </p:cNvPr>
          <p:cNvSpPr txBox="1"/>
          <p:nvPr/>
        </p:nvSpPr>
        <p:spPr>
          <a:xfrm>
            <a:off x="599090" y="4941442"/>
            <a:ext cx="71365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Standard urinary breakpoint of </a:t>
            </a:r>
            <a:r>
              <a:rPr lang="en-US" u="sng" dirty="0">
                <a:solidFill>
                  <a:schemeClr val="bg1">
                    <a:lumMod val="95000"/>
                  </a:schemeClr>
                </a:solidFill>
              </a:rPr>
              <a:t>&lt;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64 may not apply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Insurance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Gastrointestinal side effects with daily dosing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65621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818AF-7D24-396B-22B4-A31921802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239C5-4BAB-AA17-A165-97E429648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197" y="2822417"/>
            <a:ext cx="3859920" cy="1214171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4800" dirty="0"/>
              <a:t>Questions?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39239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70D1E4-15B6-47A1-8851-4807D272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37" y="2101995"/>
            <a:ext cx="8366926" cy="35202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AB1E7E9-E9FA-48FE-A28E-705F214F1EF3}"/>
              </a:ext>
            </a:extLst>
          </p:cNvPr>
          <p:cNvSpPr/>
          <p:nvPr/>
        </p:nvSpPr>
        <p:spPr>
          <a:xfrm>
            <a:off x="520167" y="3180971"/>
            <a:ext cx="5207191" cy="247135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210026-485F-4AAA-9A30-FA851803C808}"/>
              </a:ext>
            </a:extLst>
          </p:cNvPr>
          <p:cNvSpPr/>
          <p:nvPr/>
        </p:nvSpPr>
        <p:spPr>
          <a:xfrm>
            <a:off x="764212" y="5375142"/>
            <a:ext cx="6340924" cy="247135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388ED4E-6798-4D79-A4D7-CFC63B802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 Creep</a:t>
            </a:r>
          </a:p>
        </p:txBody>
      </p:sp>
    </p:spTree>
    <p:extLst>
      <p:ext uri="{BB962C8B-B14F-4D97-AF65-F5344CB8AC3E}">
        <p14:creationId xmlns:p14="http://schemas.microsoft.com/office/powerpoint/2010/main" val="267949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9D033-8D28-4D5A-B41C-A359372A9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solidFill>
                  <a:schemeClr val="bg1"/>
                </a:solidFill>
              </a:rPr>
              <a:t>Probability of AUC:MIC &gt;400 when MIC is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490D3A-D08A-4F20-AF21-1C483B6FBA91}"/>
              </a:ext>
            </a:extLst>
          </p:cNvPr>
          <p:cNvSpPr/>
          <p:nvPr/>
        </p:nvSpPr>
        <p:spPr>
          <a:xfrm>
            <a:off x="0" y="6488668"/>
            <a:ext cx="5055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+mj-lt"/>
              </a:rPr>
              <a:t>Patel N et al. Clin Infect Dis. 2011;52(8):969–974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CA020A-DFB9-45C9-B7CE-54944D3D4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031" y="1787379"/>
            <a:ext cx="6931939" cy="295395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B7F159B-3DC6-4ABD-9C72-0D4B2711321D}"/>
              </a:ext>
            </a:extLst>
          </p:cNvPr>
          <p:cNvCxnSpPr>
            <a:cxnSpLocks/>
          </p:cNvCxnSpPr>
          <p:nvPr/>
        </p:nvCxnSpPr>
        <p:spPr>
          <a:xfrm>
            <a:off x="4148410" y="1787379"/>
            <a:ext cx="0" cy="2286088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33AF78C-28E9-48E8-B3D7-EEBA8932032A}"/>
              </a:ext>
            </a:extLst>
          </p:cNvPr>
          <p:cNvSpPr txBox="1">
            <a:spLocks/>
          </p:cNvSpPr>
          <p:nvPr/>
        </p:nvSpPr>
        <p:spPr>
          <a:xfrm>
            <a:off x="671907" y="5111071"/>
            <a:ext cx="7800186" cy="830997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Arial MT Md It"/>
                <a:ea typeface="ヒラギノ角ゴ Pro W3" charset="0"/>
                <a:cs typeface="Arial MT Md It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Arial MT Md It"/>
                <a:ea typeface="ヒラギノ角ゴ Pro W3" charset="0"/>
                <a:cs typeface="Arial MT Md I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Arial MT Md It"/>
                <a:ea typeface="ヒラギノ角ゴ Pro W3" charset="0"/>
                <a:cs typeface="Arial MT Md It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Arial MT Md It"/>
                <a:ea typeface="ヒラギノ角ゴ Pro W3" charset="0"/>
                <a:cs typeface="Arial MT Md I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00" kern="1200">
                <a:solidFill>
                  <a:schemeClr val="tx1"/>
                </a:solidFill>
                <a:latin typeface="Arial MT Md It"/>
                <a:ea typeface="ヒラギノ角ゴ Pro W3" charset="0"/>
                <a:cs typeface="Arial MT Md I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Decreased probability of achieving a therapeutic AUC:MIC of at least 400 when MIC is &gt; 1</a:t>
            </a:r>
          </a:p>
        </p:txBody>
      </p:sp>
    </p:spTree>
    <p:extLst>
      <p:ext uri="{BB962C8B-B14F-4D97-AF65-F5344CB8AC3E}">
        <p14:creationId xmlns:p14="http://schemas.microsoft.com/office/powerpoint/2010/main" val="2876872800"/>
      </p:ext>
    </p:extLst>
  </p:cSld>
  <p:clrMapOvr>
    <a:masterClrMapping/>
  </p:clrMapOvr>
</p:sld>
</file>

<file path=ppt/theme/theme1.xml><?xml version="1.0" encoding="utf-8"?>
<a:theme xmlns:a="http://schemas.openxmlformats.org/drawingml/2006/main" name="MMC_PPT_Primary_blue[1]">
  <a:themeElements>
    <a:clrScheme name="MMC_PPT">
      <a:dk1>
        <a:sysClr val="windowText" lastClr="000000"/>
      </a:dk1>
      <a:lt1>
        <a:sysClr val="window" lastClr="FFFFFF"/>
      </a:lt1>
      <a:dk2>
        <a:srgbClr val="002853"/>
      </a:dk2>
      <a:lt2>
        <a:srgbClr val="FFFFFF"/>
      </a:lt2>
      <a:accent1>
        <a:srgbClr val="B60060"/>
      </a:accent1>
      <a:accent2>
        <a:srgbClr val="26686D"/>
      </a:accent2>
      <a:accent3>
        <a:srgbClr val="26686D"/>
      </a:accent3>
      <a:accent4>
        <a:srgbClr val="B60060"/>
      </a:accent4>
      <a:accent5>
        <a:srgbClr val="542988"/>
      </a:accent5>
      <a:accent6>
        <a:srgbClr val="0C1C36"/>
      </a:accent6>
      <a:hlink>
        <a:srgbClr val="002853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3411</Words>
  <Application>Microsoft Office PowerPoint</Application>
  <PresentationFormat>On-screen Show (4:3)</PresentationFormat>
  <Paragraphs>770</Paragraphs>
  <Slides>74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2" baseType="lpstr">
      <vt:lpstr>Arial</vt:lpstr>
      <vt:lpstr>Arial</vt:lpstr>
      <vt:lpstr>Arial MT Md It</vt:lpstr>
      <vt:lpstr>Calibri</vt:lpstr>
      <vt:lpstr>Roboto</vt:lpstr>
      <vt:lpstr>Segoe Script</vt:lpstr>
      <vt:lpstr>Times New Roman</vt:lpstr>
      <vt:lpstr>MMC_PPT_Primary_blue[1]</vt:lpstr>
      <vt:lpstr>Antimicrobial Review 1</vt:lpstr>
      <vt:lpstr>Outline</vt:lpstr>
      <vt:lpstr>Important Formulas</vt:lpstr>
      <vt:lpstr>PowerPoint Presentation</vt:lpstr>
      <vt:lpstr>PowerPoint Presentation</vt:lpstr>
      <vt:lpstr>Pharmacokinetics/ Pharmacodynamics</vt:lpstr>
      <vt:lpstr>Adverse Effects</vt:lpstr>
      <vt:lpstr>MIC Creep</vt:lpstr>
      <vt:lpstr>Probability of AUC:MIC &gt;400 when MIC is 2</vt:lpstr>
      <vt:lpstr>PowerPoint Presentation</vt:lpstr>
      <vt:lpstr>Dosing Vancomycin</vt:lpstr>
      <vt:lpstr>Empiric Dosing</vt:lpstr>
      <vt:lpstr>Other methods?</vt:lpstr>
      <vt:lpstr>Dosing Vancomycin</vt:lpstr>
      <vt:lpstr>Example #2</vt:lpstr>
      <vt:lpstr>Caution with Obese patients accumulating</vt:lpstr>
      <vt:lpstr>Therapeutic Drug Monitoring (TDM)</vt:lpstr>
      <vt:lpstr>Trough Monitoring</vt:lpstr>
      <vt:lpstr>Example #3: Subtherapeutic trough?</vt:lpstr>
      <vt:lpstr>Renal Replacement Therapy</vt:lpstr>
      <vt:lpstr>Renal Replacement Therapy</vt:lpstr>
      <vt:lpstr>Example #4  </vt:lpstr>
      <vt:lpstr>Example #5</vt:lpstr>
      <vt:lpstr>Continuous Renal Replacement Therapy (CRRT)</vt:lpstr>
      <vt:lpstr>Hot off the Press</vt:lpstr>
      <vt:lpstr>Highlights</vt:lpstr>
      <vt:lpstr>How to use AUC monitoring</vt:lpstr>
      <vt:lpstr>AUC:MIC vs Troughs</vt:lpstr>
      <vt:lpstr>Even Troughs &gt;15 Increase Nephrotoxicity</vt:lpstr>
      <vt:lpstr>Major Risk Factors for Nephrotox</vt:lpstr>
      <vt:lpstr>PowerPoint Presentation</vt:lpstr>
      <vt:lpstr>Aminoglycosides</vt:lpstr>
      <vt:lpstr>Aminoglycosides</vt:lpstr>
      <vt:lpstr>Extended Interval</vt:lpstr>
      <vt:lpstr>PowerPoint Presentation</vt:lpstr>
      <vt:lpstr>Susceptibilities are Great</vt:lpstr>
      <vt:lpstr>Extended Interval Dosing</vt:lpstr>
      <vt:lpstr>Exclusions to Extended Interval</vt:lpstr>
      <vt:lpstr>Monitoring</vt:lpstr>
      <vt:lpstr>Dosing and Monitoring</vt:lpstr>
      <vt:lpstr>Dosing and Monitoring</vt:lpstr>
      <vt:lpstr>Dosing and Monitoring</vt:lpstr>
      <vt:lpstr>Dosing Aminoglycosides for RRT</vt:lpstr>
      <vt:lpstr>PowerPoint Presentation</vt:lpstr>
      <vt:lpstr>Why aminoglycosides for UTI?</vt:lpstr>
      <vt:lpstr>PowerPoint Presentation</vt:lpstr>
      <vt:lpstr>PowerPoint Presentation</vt:lpstr>
      <vt:lpstr>Polymyxins</vt:lpstr>
      <vt:lpstr>Polymyxins</vt:lpstr>
      <vt:lpstr>Spectrum of Activity</vt:lpstr>
      <vt:lpstr>Toxicity</vt:lpstr>
      <vt:lpstr>Place in Therapy</vt:lpstr>
      <vt:lpstr>PowerPoint Presentation</vt:lpstr>
      <vt:lpstr>55yo F with cystitis; Penicillin allergy What would you prescribe for her UTI?</vt:lpstr>
      <vt:lpstr>Quinolones</vt:lpstr>
      <vt:lpstr>Quinolones</vt:lpstr>
      <vt:lpstr>PowerPoint Presentation</vt:lpstr>
      <vt:lpstr>Quinolones are NOT benign</vt:lpstr>
      <vt:lpstr>Quinolones and C Diff</vt:lpstr>
      <vt:lpstr>Quinolones and MRSA</vt:lpstr>
      <vt:lpstr>Quinolones have poor Gram-negative coverage</vt:lpstr>
      <vt:lpstr>When are Quinolones Preferred?</vt:lpstr>
      <vt:lpstr>Linezolid</vt:lpstr>
      <vt:lpstr>Which side effects are associated with linezolid?</vt:lpstr>
      <vt:lpstr>PowerPoint Presentation</vt:lpstr>
      <vt:lpstr>PowerPoint Presentation</vt:lpstr>
      <vt:lpstr>Eravacycline</vt:lpstr>
      <vt:lpstr>PowerPoint Presentation</vt:lpstr>
      <vt:lpstr>Tetracyclines</vt:lpstr>
      <vt:lpstr>Fosfomycin – Non-formulary</vt:lpstr>
      <vt:lpstr>Fosfomycin</vt:lpstr>
      <vt:lpstr>Fosfomycin</vt:lpstr>
      <vt:lpstr>Fosfomycin for Prostatitis?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Antimicrobial Review 2</dc:title>
  <dc:creator>Hongkai Bao</dc:creator>
  <cp:lastModifiedBy>Hongkai Bao</cp:lastModifiedBy>
  <cp:revision>242</cp:revision>
  <dcterms:created xsi:type="dcterms:W3CDTF">2021-07-15T20:56:12Z</dcterms:created>
  <dcterms:modified xsi:type="dcterms:W3CDTF">2022-07-12T11:57:55Z</dcterms:modified>
</cp:coreProperties>
</file>